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1"/>
    <p:sldMasterId id="2147483658" r:id="rId2"/>
    <p:sldMasterId id="2147483670" r:id="rId3"/>
    <p:sldMasterId id="2147483691" r:id="rId4"/>
    <p:sldMasterId id="2147483711" r:id="rId5"/>
    <p:sldMasterId id="2147483713" r:id="rId6"/>
    <p:sldMasterId id="2147483731" r:id="rId7"/>
  </p:sldMasterIdLst>
  <p:notesMasterIdLst>
    <p:notesMasterId r:id="rId39"/>
  </p:notesMasterIdLst>
  <p:sldIdLst>
    <p:sldId id="261" r:id="rId8"/>
    <p:sldId id="257" r:id="rId9"/>
    <p:sldId id="258" r:id="rId10"/>
    <p:sldId id="259" r:id="rId11"/>
    <p:sldId id="260" r:id="rId12"/>
    <p:sldId id="286" r:id="rId13"/>
    <p:sldId id="262" r:id="rId14"/>
    <p:sldId id="293" r:id="rId15"/>
    <p:sldId id="272" r:id="rId16"/>
    <p:sldId id="267" r:id="rId17"/>
    <p:sldId id="275" r:id="rId18"/>
    <p:sldId id="276" r:id="rId19"/>
    <p:sldId id="297" r:id="rId20"/>
    <p:sldId id="269" r:id="rId21"/>
    <p:sldId id="280" r:id="rId22"/>
    <p:sldId id="279" r:id="rId23"/>
    <p:sldId id="278" r:id="rId24"/>
    <p:sldId id="281" r:id="rId25"/>
    <p:sldId id="270" r:id="rId26"/>
    <p:sldId id="271" r:id="rId27"/>
    <p:sldId id="294" r:id="rId28"/>
    <p:sldId id="295" r:id="rId29"/>
    <p:sldId id="298" r:id="rId30"/>
    <p:sldId id="284" r:id="rId31"/>
    <p:sldId id="274" r:id="rId32"/>
    <p:sldId id="287" r:id="rId33"/>
    <p:sldId id="288" r:id="rId34"/>
    <p:sldId id="289" r:id="rId35"/>
    <p:sldId id="290" r:id="rId36"/>
    <p:sldId id="291" r:id="rId37"/>
    <p:sldId id="292"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pos="288" userDrawn="1">
          <p15:clr>
            <a:srgbClr val="A4A3A4"/>
          </p15:clr>
        </p15:guide>
        <p15:guide id="4" pos="5472" userDrawn="1">
          <p15:clr>
            <a:srgbClr val="A4A3A4"/>
          </p15:clr>
        </p15:guide>
        <p15:guide id="5" orient="horz" pos="4104" userDrawn="1">
          <p15:clr>
            <a:srgbClr val="A4A3A4"/>
          </p15:clr>
        </p15:guide>
        <p15:guide id="6" pos="309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79CE1B-9B53-0A4A-E9CC-4A4EE06441CD}" name="Katherine Wright" initials="KW" userId="S::kwright@rippel.org::f16e790e-0baf-4719-879a-e74014b6c23b" providerId="AD"/>
  <p188:author id="{74AC9135-B8DA-05CE-1FA4-9CBAB9129B76}" name="Laila Hussain" initials="LH" userId="S::lhussain@rippel.org::593de942-0c6d-46c4-bb4a-79aca3d554ac" providerId="AD"/>
  <p188:author id="{BB2054CC-A0D6-33FF-5511-4DC118BADA5F}" name="Maggie Cooke" initials="MC" userId="S::mcooke@rippel.org::ba506658-a08f-4459-85fc-a25fc587580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499C"/>
    <a:srgbClr val="C9E9E6"/>
    <a:srgbClr val="00B8B4"/>
    <a:srgbClr val="FFE5B8"/>
    <a:srgbClr val="D89225"/>
    <a:srgbClr val="EE3F75"/>
    <a:srgbClr val="DFC3DE"/>
    <a:srgbClr val="FBAA26"/>
    <a:srgbClr val="FBD3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38" autoAdjust="0"/>
    <p:restoredTop sz="93303" autoAdjust="0"/>
  </p:normalViewPr>
  <p:slideViewPr>
    <p:cSldViewPr snapToGrid="0" showGuides="1">
      <p:cViewPr varScale="1">
        <p:scale>
          <a:sx n="106" d="100"/>
          <a:sy n="106" d="100"/>
        </p:scale>
        <p:origin x="2296" y="176"/>
      </p:cViewPr>
      <p:guideLst>
        <p:guide pos="2880"/>
        <p:guide pos="288"/>
        <p:guide pos="5472"/>
        <p:guide orient="horz" pos="4104"/>
        <p:guide pos="3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19EA02-A692-4EB5-9F1A-C501A8081C51}" type="datetimeFigureOut">
              <a:rPr lang="en-US" smtClean="0"/>
              <a:t>10/28/24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988379-BA8D-4319-BFAB-6A74DD92F999}" type="slidenum">
              <a:rPr lang="en-US" smtClean="0"/>
              <a:t>‹#›</a:t>
            </a:fld>
            <a:endParaRPr lang="en-US"/>
          </a:p>
        </p:txBody>
      </p:sp>
    </p:spTree>
    <p:extLst>
      <p:ext uri="{BB962C8B-B14F-4D97-AF65-F5344CB8AC3E}">
        <p14:creationId xmlns:p14="http://schemas.microsoft.com/office/powerpoint/2010/main" val="3517358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mailto:mcooke@rippel.or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88379-BA8D-4319-BFAB-6A74DD92F999}" type="slidenum">
              <a:rPr lang="en-US" smtClean="0"/>
              <a:t>1</a:t>
            </a:fld>
            <a:endParaRPr lang="en-US"/>
          </a:p>
        </p:txBody>
      </p:sp>
    </p:spTree>
    <p:extLst>
      <p:ext uri="{BB962C8B-B14F-4D97-AF65-F5344CB8AC3E}">
        <p14:creationId xmlns:p14="http://schemas.microsoft.com/office/powerpoint/2010/main" val="2243550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988379-BA8D-4319-BFAB-6A74DD92F999}" type="slidenum">
              <a:rPr lang="en-US" smtClean="0"/>
              <a:t>10</a:t>
            </a:fld>
            <a:endParaRPr lang="en-US"/>
          </a:p>
        </p:txBody>
      </p:sp>
    </p:spTree>
    <p:extLst>
      <p:ext uri="{BB962C8B-B14F-4D97-AF65-F5344CB8AC3E}">
        <p14:creationId xmlns:p14="http://schemas.microsoft.com/office/powerpoint/2010/main" val="2455568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988379-BA8D-4319-BFAB-6A74DD92F999}" type="slidenum">
              <a:rPr lang="en-US" smtClean="0"/>
              <a:t>11</a:t>
            </a:fld>
            <a:endParaRPr lang="en-US"/>
          </a:p>
        </p:txBody>
      </p:sp>
    </p:spTree>
    <p:extLst>
      <p:ext uri="{BB962C8B-B14F-4D97-AF65-F5344CB8AC3E}">
        <p14:creationId xmlns:p14="http://schemas.microsoft.com/office/powerpoint/2010/main" val="1149567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988379-BA8D-4319-BFAB-6A74DD92F999}" type="slidenum">
              <a:rPr lang="en-US" smtClean="0"/>
              <a:t>12</a:t>
            </a:fld>
            <a:endParaRPr lang="en-US"/>
          </a:p>
        </p:txBody>
      </p:sp>
    </p:spTree>
    <p:extLst>
      <p:ext uri="{BB962C8B-B14F-4D97-AF65-F5344CB8AC3E}">
        <p14:creationId xmlns:p14="http://schemas.microsoft.com/office/powerpoint/2010/main" val="640436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a:p>
            <a:endParaRPr lang="en-US" dirty="0"/>
          </a:p>
        </p:txBody>
      </p:sp>
      <p:sp>
        <p:nvSpPr>
          <p:cNvPr id="4" name="Slide Number Placeholder 3"/>
          <p:cNvSpPr>
            <a:spLocks noGrp="1"/>
          </p:cNvSpPr>
          <p:nvPr>
            <p:ph type="sldNum" sz="quarter" idx="5"/>
          </p:nvPr>
        </p:nvSpPr>
        <p:spPr/>
        <p:txBody>
          <a:bodyPr/>
          <a:lstStyle/>
          <a:p>
            <a:fld id="{41988379-BA8D-4319-BFAB-6A74DD92F999}" type="slidenum">
              <a:rPr lang="en-US" smtClean="0"/>
              <a:t>13</a:t>
            </a:fld>
            <a:endParaRPr lang="en-US"/>
          </a:p>
        </p:txBody>
      </p:sp>
    </p:spTree>
    <p:extLst>
      <p:ext uri="{BB962C8B-B14F-4D97-AF65-F5344CB8AC3E}">
        <p14:creationId xmlns:p14="http://schemas.microsoft.com/office/powerpoint/2010/main" val="3436448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88379-BA8D-4319-BFAB-6A74DD92F999}" type="slidenum">
              <a:rPr lang="en-US" smtClean="0"/>
              <a:t>14</a:t>
            </a:fld>
            <a:endParaRPr lang="en-US"/>
          </a:p>
        </p:txBody>
      </p:sp>
    </p:spTree>
    <p:extLst>
      <p:ext uri="{BB962C8B-B14F-4D97-AF65-F5344CB8AC3E}">
        <p14:creationId xmlns:p14="http://schemas.microsoft.com/office/powerpoint/2010/main" val="329456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988379-BA8D-4319-BFAB-6A74DD92F999}" type="slidenum">
              <a:rPr lang="en-US" smtClean="0"/>
              <a:t>15</a:t>
            </a:fld>
            <a:endParaRPr lang="en-US"/>
          </a:p>
        </p:txBody>
      </p:sp>
    </p:spTree>
    <p:extLst>
      <p:ext uri="{BB962C8B-B14F-4D97-AF65-F5344CB8AC3E}">
        <p14:creationId xmlns:p14="http://schemas.microsoft.com/office/powerpoint/2010/main" val="4166698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88379-BA8D-4319-BFAB-6A74DD92F999}" type="slidenum">
              <a:rPr lang="en-US" smtClean="0"/>
              <a:t>16</a:t>
            </a:fld>
            <a:endParaRPr lang="en-US"/>
          </a:p>
        </p:txBody>
      </p:sp>
    </p:spTree>
    <p:extLst>
      <p:ext uri="{BB962C8B-B14F-4D97-AF65-F5344CB8AC3E}">
        <p14:creationId xmlns:p14="http://schemas.microsoft.com/office/powerpoint/2010/main" val="1803019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88379-BA8D-4319-BFAB-6A74DD92F999}" type="slidenum">
              <a:rPr lang="en-US" smtClean="0"/>
              <a:t>17</a:t>
            </a:fld>
            <a:endParaRPr lang="en-US"/>
          </a:p>
        </p:txBody>
      </p:sp>
    </p:spTree>
    <p:extLst>
      <p:ext uri="{BB962C8B-B14F-4D97-AF65-F5344CB8AC3E}">
        <p14:creationId xmlns:p14="http://schemas.microsoft.com/office/powerpoint/2010/main" val="3857850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88379-BA8D-4319-BFAB-6A74DD92F999}" type="slidenum">
              <a:rPr lang="en-US" smtClean="0"/>
              <a:t>18</a:t>
            </a:fld>
            <a:endParaRPr lang="en-US"/>
          </a:p>
        </p:txBody>
      </p:sp>
    </p:spTree>
    <p:extLst>
      <p:ext uri="{BB962C8B-B14F-4D97-AF65-F5344CB8AC3E}">
        <p14:creationId xmlns:p14="http://schemas.microsoft.com/office/powerpoint/2010/main" val="2820452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88379-BA8D-4319-BFAB-6A74DD92F999}" type="slidenum">
              <a:rPr lang="en-US" smtClean="0"/>
              <a:t>19</a:t>
            </a:fld>
            <a:endParaRPr lang="en-US"/>
          </a:p>
        </p:txBody>
      </p:sp>
    </p:spTree>
    <p:extLst>
      <p:ext uri="{BB962C8B-B14F-4D97-AF65-F5344CB8AC3E}">
        <p14:creationId xmlns:p14="http://schemas.microsoft.com/office/powerpoint/2010/main" val="3085411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dirty="0">
              <a:latin typeface="Arial"/>
              <a:ea typeface="Arial"/>
              <a:cs typeface="Arial"/>
              <a:sym typeface="Arial"/>
            </a:endParaRPr>
          </a:p>
        </p:txBody>
      </p:sp>
      <p:sp>
        <p:nvSpPr>
          <p:cNvPr id="367" name="Google Shape;36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88379-BA8D-4319-BFAB-6A74DD92F999}" type="slidenum">
              <a:rPr lang="en-US" smtClean="0"/>
              <a:t>20</a:t>
            </a:fld>
            <a:endParaRPr lang="en-US"/>
          </a:p>
        </p:txBody>
      </p:sp>
    </p:spTree>
    <p:extLst>
      <p:ext uri="{BB962C8B-B14F-4D97-AF65-F5344CB8AC3E}">
        <p14:creationId xmlns:p14="http://schemas.microsoft.com/office/powerpoint/2010/main" val="1669480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Influences and choices are impacting wellbeing, life expectancy over 10 years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would be your instinct? Or give them 2 choices??? Flock to rescue or balance of the 4. In real life, we’ve seen both – why does balance work better? </a:t>
            </a:r>
            <a:r>
              <a:rPr lang="en-US" dirty="0" err="1"/>
              <a:t>Bc</a:t>
            </a:r>
            <a:r>
              <a:rPr lang="en-US" dirty="0"/>
              <a:t> there was investment in B&amp;CM. Show screen shot of slides Bobby shared. NOW let’s pause and take a poll – which strategy would you choose? Closing: this is a tool that takes orchestration – organizing the right group, light facilitation, walks through what forum of how discussions like this inform public policy </a:t>
            </a:r>
          </a:p>
          <a:p>
            <a:endParaRPr lang="en-US" dirty="0"/>
          </a:p>
        </p:txBody>
      </p:sp>
      <p:sp>
        <p:nvSpPr>
          <p:cNvPr id="4" name="Slide Number Placeholder 3"/>
          <p:cNvSpPr>
            <a:spLocks noGrp="1"/>
          </p:cNvSpPr>
          <p:nvPr>
            <p:ph type="sldNum" sz="quarter" idx="5"/>
          </p:nvPr>
        </p:nvSpPr>
        <p:spPr/>
        <p:txBody>
          <a:bodyPr/>
          <a:lstStyle/>
          <a:p>
            <a:fld id="{41988379-BA8D-4319-BFAB-6A74DD92F999}" type="slidenum">
              <a:rPr lang="en-US" smtClean="0"/>
              <a:t>21</a:t>
            </a:fld>
            <a:endParaRPr lang="en-US"/>
          </a:p>
        </p:txBody>
      </p:sp>
    </p:spTree>
    <p:extLst>
      <p:ext uri="{BB962C8B-B14F-4D97-AF65-F5344CB8AC3E}">
        <p14:creationId xmlns:p14="http://schemas.microsoft.com/office/powerpoint/2010/main" val="3271398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88379-BA8D-4319-BFAB-6A74DD92F999}" type="slidenum">
              <a:rPr lang="en-US" smtClean="0"/>
              <a:t>22</a:t>
            </a:fld>
            <a:endParaRPr lang="en-US"/>
          </a:p>
        </p:txBody>
      </p:sp>
    </p:spTree>
    <p:extLst>
      <p:ext uri="{BB962C8B-B14F-4D97-AF65-F5344CB8AC3E}">
        <p14:creationId xmlns:p14="http://schemas.microsoft.com/office/powerpoint/2010/main" val="2181831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88379-BA8D-4319-BFAB-6A74DD92F999}" type="slidenum">
              <a:rPr lang="en-US" smtClean="0"/>
              <a:t>23</a:t>
            </a:fld>
            <a:endParaRPr lang="en-US"/>
          </a:p>
        </p:txBody>
      </p:sp>
    </p:spTree>
    <p:extLst>
      <p:ext uri="{BB962C8B-B14F-4D97-AF65-F5344CB8AC3E}">
        <p14:creationId xmlns:p14="http://schemas.microsoft.com/office/powerpoint/2010/main" val="2193297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88379-BA8D-4319-BFAB-6A74DD92F999}" type="slidenum">
              <a:rPr lang="en-US" smtClean="0"/>
              <a:t>24</a:t>
            </a:fld>
            <a:endParaRPr lang="en-US"/>
          </a:p>
        </p:txBody>
      </p:sp>
    </p:spTree>
    <p:extLst>
      <p:ext uri="{BB962C8B-B14F-4D97-AF65-F5344CB8AC3E}">
        <p14:creationId xmlns:p14="http://schemas.microsoft.com/office/powerpoint/2010/main" val="1577952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88379-BA8D-4319-BFAB-6A74DD92F999}" type="slidenum">
              <a:rPr lang="en-US" smtClean="0"/>
              <a:t>25</a:t>
            </a:fld>
            <a:endParaRPr lang="en-US"/>
          </a:p>
        </p:txBody>
      </p:sp>
    </p:spTree>
    <p:extLst>
      <p:ext uri="{BB962C8B-B14F-4D97-AF65-F5344CB8AC3E}">
        <p14:creationId xmlns:p14="http://schemas.microsoft.com/office/powerpoint/2010/main" val="2399857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579" name="Google Shape;579;p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rPr>
              <a:t>26</a:t>
            </a:fld>
            <a:endParaRPr sz="120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800"/>
              </a:spcAft>
              <a:buSzPts val="1400"/>
              <a:buNone/>
            </a:pPr>
            <a:endParaRPr dirty="0"/>
          </a:p>
        </p:txBody>
      </p:sp>
      <p:sp>
        <p:nvSpPr>
          <p:cNvPr id="586" name="Google Shape;586;p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rPr>
              <a:t>27</a:t>
            </a:fld>
            <a:endParaRPr sz="12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p:txBody>
      </p:sp>
      <p:sp>
        <p:nvSpPr>
          <p:cNvPr id="598" name="Google Shape;598;p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rPr>
              <a:t>28</a:t>
            </a:fld>
            <a:endParaRPr sz="12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dirty="0">
                <a:latin typeface="Calibri"/>
                <a:ea typeface="Calibri"/>
                <a:cs typeface="Calibri"/>
                <a:sym typeface="Calibri"/>
              </a:rPr>
              <a:t>Maggie’s email: </a:t>
            </a:r>
            <a:r>
              <a:rPr lang="en-US" sz="1800"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mcooke@rippel.org</a:t>
            </a:r>
            <a:r>
              <a:rPr lang="en-US" sz="1800" dirty="0">
                <a:latin typeface="Calibri"/>
                <a:ea typeface="Calibri"/>
                <a:cs typeface="Calibri"/>
                <a:sym typeface="Calibri"/>
              </a:rPr>
              <a:t> </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607" name="Google Shape;60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endParaRPr dirty="0"/>
          </a:p>
        </p:txBody>
      </p:sp>
      <p:sp>
        <p:nvSpPr>
          <p:cNvPr id="377" name="Google Shape;377;p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612" name="Google Shape;612;p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618" name="Google Shape;618;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dirty="0">
              <a:latin typeface="Arial"/>
              <a:ea typeface="Arial"/>
              <a:cs typeface="Arial"/>
              <a:sym typeface="Arial"/>
            </a:endParaRPr>
          </a:p>
        </p:txBody>
      </p:sp>
      <p:sp>
        <p:nvSpPr>
          <p:cNvPr id="409" name="Google Shape;409;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dirty="0">
              <a:latin typeface="Arial"/>
              <a:ea typeface="Arial"/>
              <a:cs typeface="Arial"/>
              <a:sym typeface="Arial"/>
            </a:endParaRPr>
          </a:p>
        </p:txBody>
      </p:sp>
      <p:sp>
        <p:nvSpPr>
          <p:cNvPr id="417" name="Google Shape;417;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lang="en-US" sz="1400" b="0" dirty="0">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US" sz="1400" b="0" dirty="0">
              <a:latin typeface="Arial"/>
              <a:ea typeface="Arial"/>
              <a:cs typeface="Arial"/>
              <a:sym typeface="Arial"/>
            </a:endParaRPr>
          </a:p>
        </p:txBody>
      </p:sp>
      <p:sp>
        <p:nvSpPr>
          <p:cNvPr id="435" name="Google Shape;435;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1988379-BA8D-4319-BFAB-6A74DD92F999}" type="slidenum">
              <a:rPr lang="en-US" smtClean="0"/>
              <a:t>7</a:t>
            </a:fld>
            <a:endParaRPr lang="en-US"/>
          </a:p>
        </p:txBody>
      </p:sp>
    </p:spTree>
    <p:extLst>
      <p:ext uri="{BB962C8B-B14F-4D97-AF65-F5344CB8AC3E}">
        <p14:creationId xmlns:p14="http://schemas.microsoft.com/office/powerpoint/2010/main" val="3401791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88379-BA8D-4319-BFAB-6A74DD92F999}" type="slidenum">
              <a:rPr lang="en-US" smtClean="0"/>
              <a:t>8</a:t>
            </a:fld>
            <a:endParaRPr lang="en-US"/>
          </a:p>
        </p:txBody>
      </p:sp>
    </p:spTree>
    <p:extLst>
      <p:ext uri="{BB962C8B-B14F-4D97-AF65-F5344CB8AC3E}">
        <p14:creationId xmlns:p14="http://schemas.microsoft.com/office/powerpoint/2010/main" val="3847101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988379-BA8D-4319-BFAB-6A74DD92F999}" type="slidenum">
              <a:rPr lang="en-US" smtClean="0"/>
              <a:t>9</a:t>
            </a:fld>
            <a:endParaRPr lang="en-US"/>
          </a:p>
        </p:txBody>
      </p:sp>
    </p:spTree>
    <p:extLst>
      <p:ext uri="{BB962C8B-B14F-4D97-AF65-F5344CB8AC3E}">
        <p14:creationId xmlns:p14="http://schemas.microsoft.com/office/powerpoint/2010/main" val="32546885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3.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emf"/><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7.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7.xml"/><Relationship Id="rId5" Type="http://schemas.openxmlformats.org/officeDocument/2006/relationships/image" Target="../media/image23.png"/><Relationship Id="rId4" Type="http://schemas.openxmlformats.org/officeDocument/2006/relationships/image" Target="../media/image21.jp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7CC4F3-532C-E6E8-0E2B-8C536AA238CC}"/>
              </a:ext>
            </a:extLst>
          </p:cNvPr>
          <p:cNvSpPr/>
          <p:nvPr userDrawn="1"/>
        </p:nvSpPr>
        <p:spPr>
          <a:xfrm>
            <a:off x="1207" y="3926375"/>
            <a:ext cx="9143999" cy="29317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 Placeholder 3">
            <a:extLst>
              <a:ext uri="{FF2B5EF4-FFF2-40B4-BE49-F238E27FC236}">
                <a16:creationId xmlns:a16="http://schemas.microsoft.com/office/drawing/2014/main" id="{4FE75F92-F8C8-C597-59BA-0CA3B46DA41A}"/>
              </a:ext>
            </a:extLst>
          </p:cNvPr>
          <p:cNvSpPr>
            <a:spLocks noGrp="1"/>
          </p:cNvSpPr>
          <p:nvPr>
            <p:ph type="body" sz="quarter" idx="12" hasCustomPrompt="1"/>
          </p:nvPr>
        </p:nvSpPr>
        <p:spPr>
          <a:xfrm>
            <a:off x="5965984" y="5808047"/>
            <a:ext cx="2720816" cy="553355"/>
          </a:xfrm>
          <a:prstGeom prst="rect">
            <a:avLst/>
          </a:prstGeom>
        </p:spPr>
        <p:txBody>
          <a:bodyPr lIns="0" tIns="0" rIns="0" bIns="0">
            <a:noAutofit/>
          </a:bodyPr>
          <a:lstStyle>
            <a:lvl1pPr marL="0" indent="0">
              <a:buNone/>
              <a:defRPr sz="1050" b="0" baseline="0">
                <a:latin typeface="Arial" panose="020B0604020202020204" pitchFamily="34" charset="0"/>
                <a:cs typeface="Arial" panose="020B0604020202020204" pitchFamily="34" charset="0"/>
              </a:defRPr>
            </a:lvl1pPr>
          </a:lstStyle>
          <a:p>
            <a:r>
              <a:rPr lang="en-US" dirty="0"/>
              <a:t>Presenters</a:t>
            </a:r>
          </a:p>
        </p:txBody>
      </p:sp>
      <p:sp>
        <p:nvSpPr>
          <p:cNvPr id="12" name="Text Placeholder 3">
            <a:extLst>
              <a:ext uri="{FF2B5EF4-FFF2-40B4-BE49-F238E27FC236}">
                <a16:creationId xmlns:a16="http://schemas.microsoft.com/office/drawing/2014/main" id="{933E6227-DAF2-EB0C-C286-43F3D6959876}"/>
              </a:ext>
            </a:extLst>
          </p:cNvPr>
          <p:cNvSpPr>
            <a:spLocks noGrp="1"/>
          </p:cNvSpPr>
          <p:nvPr>
            <p:ph type="body" sz="quarter" idx="14" hasCustomPrompt="1"/>
          </p:nvPr>
        </p:nvSpPr>
        <p:spPr>
          <a:xfrm>
            <a:off x="1127873" y="5808048"/>
            <a:ext cx="4674796" cy="553355"/>
          </a:xfrm>
          <a:prstGeom prst="rect">
            <a:avLst/>
          </a:prstGeom>
        </p:spPr>
        <p:txBody>
          <a:bodyPr lIns="0" tIns="0" rIns="0" bIns="0">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800" b="1">
                <a:solidFill>
                  <a:srgbClr val="00B8B4"/>
                </a:solidFill>
                <a:latin typeface="Arial" panose="020B0604020202020204" pitchFamily="34" charset="0"/>
                <a:cs typeface="Arial" panose="020B0604020202020204" pitchFamily="34" charset="0"/>
              </a:defRPr>
            </a:lvl1pPr>
          </a:lstStyle>
          <a:p>
            <a:r>
              <a:rPr lang="en-US" dirty="0"/>
              <a:t>Subtitle</a:t>
            </a:r>
          </a:p>
        </p:txBody>
      </p:sp>
      <p:sp>
        <p:nvSpPr>
          <p:cNvPr id="8" name="Title 1">
            <a:extLst>
              <a:ext uri="{FF2B5EF4-FFF2-40B4-BE49-F238E27FC236}">
                <a16:creationId xmlns:a16="http://schemas.microsoft.com/office/drawing/2014/main" id="{D216A685-39EC-2273-8111-909C1C99C348}"/>
              </a:ext>
            </a:extLst>
          </p:cNvPr>
          <p:cNvSpPr>
            <a:spLocks noGrp="1"/>
          </p:cNvSpPr>
          <p:nvPr>
            <p:ph type="title" hasCustomPrompt="1"/>
          </p:nvPr>
        </p:nvSpPr>
        <p:spPr>
          <a:xfrm>
            <a:off x="1121694" y="4799602"/>
            <a:ext cx="7565106" cy="1008445"/>
          </a:xfrm>
          <a:prstGeom prst="rect">
            <a:avLst/>
          </a:prstGeom>
        </p:spPr>
        <p:txBody>
          <a:bodyPr lIns="0" tIns="0" rIns="0" bIns="0" anchor="t"/>
          <a:lstStyle>
            <a:lvl1pPr fontAlgn="b">
              <a:defRPr lang="en-US" sz="3200" b="1" kern="1200" dirty="0" smtClean="0">
                <a:solidFill>
                  <a:schemeClr val="tx1"/>
                </a:solidFill>
                <a:latin typeface="Arial" panose="020B0604020202020204" pitchFamily="34" charset="0"/>
                <a:ea typeface="+mj-ea"/>
                <a:cs typeface="Arial" panose="020B0604020202020204" pitchFamily="34" charset="0"/>
              </a:defRPr>
            </a:lvl1pPr>
          </a:lstStyle>
          <a:p>
            <a:r>
              <a:rPr lang="en-US" dirty="0"/>
              <a:t>Placeholder for Multi-line Title</a:t>
            </a:r>
          </a:p>
        </p:txBody>
      </p:sp>
      <p:pic>
        <p:nvPicPr>
          <p:cNvPr id="2" name="Picture 1">
            <a:extLst>
              <a:ext uri="{FF2B5EF4-FFF2-40B4-BE49-F238E27FC236}">
                <a16:creationId xmlns:a16="http://schemas.microsoft.com/office/drawing/2014/main" id="{CABD1BF2-CA45-2AF5-8C18-3930458B3E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4457700"/>
          </a:xfrm>
          <a:prstGeom prst="rect">
            <a:avLst/>
          </a:prstGeom>
          <a:effectLst>
            <a:outerShdw blurRad="304800" dist="12700" dir="5400000" algn="t" rotWithShape="0">
              <a:prstClr val="black">
                <a:alpha val="30000"/>
              </a:prstClr>
            </a:outerShdw>
          </a:effectLst>
        </p:spPr>
      </p:pic>
      <p:pic>
        <p:nvPicPr>
          <p:cNvPr id="3" name="Picture 2">
            <a:extLst>
              <a:ext uri="{FF2B5EF4-FFF2-40B4-BE49-F238E27FC236}">
                <a16:creationId xmlns:a16="http://schemas.microsoft.com/office/drawing/2014/main" id="{BE6F5335-CE6F-52C3-23E1-5C917BBDF7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3510" y="4118086"/>
            <a:ext cx="1316368" cy="256322"/>
          </a:xfrm>
          <a:prstGeom prst="rect">
            <a:avLst/>
          </a:prstGeom>
        </p:spPr>
      </p:pic>
    </p:spTree>
    <p:extLst>
      <p:ext uri="{BB962C8B-B14F-4D97-AF65-F5344CB8AC3E}">
        <p14:creationId xmlns:p14="http://schemas.microsoft.com/office/powerpoint/2010/main" val="4057961727"/>
      </p:ext>
    </p:extLst>
  </p:cSld>
  <p:clrMapOvr>
    <a:masterClrMapping/>
  </p:clrMapOvr>
  <p:extLst>
    <p:ext uri="{DCECCB84-F9BA-43D5-87BE-67443E8EF086}">
      <p15:sldGuideLst xmlns:p15="http://schemas.microsoft.com/office/powerpoint/2012/main">
        <p15:guide id="1" pos="2880">
          <p15:clr>
            <a:srgbClr val="FBAE40"/>
          </p15:clr>
        </p15:guide>
        <p15:guide id="2" pos="288">
          <p15:clr>
            <a:srgbClr val="FBAE40"/>
          </p15:clr>
        </p15:guide>
        <p15:guide id="3" pos="5472">
          <p15:clr>
            <a:srgbClr val="FBAE40"/>
          </p15:clr>
        </p15:guide>
        <p15:guide id="4" pos="702">
          <p15:clr>
            <a:srgbClr val="FBAE40"/>
          </p15:clr>
        </p15:guide>
        <p15:guide id="5" orient="horz" pos="2160">
          <p15:clr>
            <a:srgbClr val="FBAE40"/>
          </p15:clr>
        </p15:guide>
        <p15:guide id="6" orient="horz" pos="3936">
          <p15:clr>
            <a:srgbClr val="FBAE40"/>
          </p15:clr>
        </p15:guide>
        <p15:guide id="7" orient="horz" pos="28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Full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F7857F-96CF-D47D-90A2-4847E2B82588}"/>
              </a:ext>
            </a:extLst>
          </p:cNvPr>
          <p:cNvSpPr>
            <a:spLocks noGrp="1"/>
          </p:cNvSpPr>
          <p:nvPr>
            <p:ph sz="half" idx="1"/>
          </p:nvPr>
        </p:nvSpPr>
        <p:spPr>
          <a:xfrm>
            <a:off x="457200" y="1919233"/>
            <a:ext cx="8229600" cy="4100569"/>
          </a:xfrm>
          <a:prstGeom prst="rect">
            <a:avLst/>
          </a:prstGeom>
        </p:spPr>
        <p:txBody>
          <a:bodyPr lIns="0" tIns="0" rIns="0" bIns="0"/>
          <a:lstStyle>
            <a:lvl1pPr>
              <a:defRPr sz="1500">
                <a:latin typeface="Arial" panose="020B0604020202020204" pitchFamily="34" charset="0"/>
                <a:cs typeface="Arial" panose="020B0604020202020204" pitchFamily="34" charset="0"/>
              </a:defRPr>
            </a:lvl1pPr>
            <a:lvl2pPr>
              <a:defRPr sz="135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5091AC8A-2F3E-62A9-18AE-AD899B495A67}"/>
              </a:ext>
            </a:extLst>
          </p:cNvPr>
          <p:cNvSpPr>
            <a:spLocks noGrp="1"/>
          </p:cNvSpPr>
          <p:nvPr>
            <p:ph type="title" hasCustomPrompt="1"/>
          </p:nvPr>
        </p:nvSpPr>
        <p:spPr>
          <a:xfrm>
            <a:off x="457200" y="685801"/>
            <a:ext cx="8229600" cy="708660"/>
          </a:xfrm>
          <a:prstGeom prst="rect">
            <a:avLst/>
          </a:prstGeom>
        </p:spPr>
        <p:txBody>
          <a:bodyPr lIns="0" tIns="0" rIns="0" bIns="0"/>
          <a:lstStyle>
            <a:lvl1pPr>
              <a:defRPr sz="2100" b="1">
                <a:latin typeface="Arial" panose="020B0604020202020204" pitchFamily="34" charset="0"/>
                <a:cs typeface="Arial" panose="020B0604020202020204" pitchFamily="34" charset="0"/>
              </a:defRPr>
            </a:lvl1pPr>
          </a:lstStyle>
          <a:p>
            <a:r>
              <a:rPr lang="en-US" dirty="0"/>
              <a:t>Page Title Placeholder</a:t>
            </a:r>
          </a:p>
        </p:txBody>
      </p:sp>
      <p:sp>
        <p:nvSpPr>
          <p:cNvPr id="6" name="Text Placeholder 14">
            <a:extLst>
              <a:ext uri="{FF2B5EF4-FFF2-40B4-BE49-F238E27FC236}">
                <a16:creationId xmlns:a16="http://schemas.microsoft.com/office/drawing/2014/main" id="{B5723A31-4C37-FF8B-0D4D-C7D653913AF5}"/>
              </a:ext>
            </a:extLst>
          </p:cNvPr>
          <p:cNvSpPr>
            <a:spLocks noGrp="1"/>
          </p:cNvSpPr>
          <p:nvPr>
            <p:ph type="body" sz="quarter" idx="11" hasCustomPrompt="1"/>
          </p:nvPr>
        </p:nvSpPr>
        <p:spPr>
          <a:xfrm>
            <a:off x="454377" y="1241348"/>
            <a:ext cx="1990930" cy="207749"/>
          </a:xfrm>
          <a:prstGeom prst="rect">
            <a:avLst/>
          </a:prstGeom>
        </p:spPr>
        <p:txBody>
          <a:bodyPr wrap="none" lIns="0" tIns="0" rIns="0" bIns="0">
            <a:spAutoFit/>
          </a:bodyPr>
          <a:lstStyle>
            <a:lvl1pPr marL="0" indent="0">
              <a:lnSpc>
                <a:spcPct val="100000"/>
              </a:lnSpc>
              <a:spcBef>
                <a:spcPts val="0"/>
              </a:spcBef>
              <a:buNone/>
              <a:defRPr sz="1350" b="0" i="0">
                <a:solidFill>
                  <a:schemeClr val="accent4"/>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Page Subtitle Placeholder</a:t>
            </a:r>
          </a:p>
        </p:txBody>
      </p:sp>
    </p:spTree>
    <p:extLst>
      <p:ext uri="{BB962C8B-B14F-4D97-AF65-F5344CB8AC3E}">
        <p14:creationId xmlns:p14="http://schemas.microsoft.com/office/powerpoint/2010/main" val="3094946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Image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F7857F-96CF-D47D-90A2-4847E2B82588}"/>
              </a:ext>
            </a:extLst>
          </p:cNvPr>
          <p:cNvSpPr>
            <a:spLocks noGrp="1"/>
          </p:cNvSpPr>
          <p:nvPr>
            <p:ph sz="half" idx="1"/>
          </p:nvPr>
        </p:nvSpPr>
        <p:spPr>
          <a:xfrm>
            <a:off x="457200" y="1919233"/>
            <a:ext cx="3976212" cy="4100569"/>
          </a:xfrm>
          <a:prstGeom prst="rect">
            <a:avLst/>
          </a:prstGeom>
        </p:spPr>
        <p:txBody>
          <a:bodyPr lIns="0" tIns="0" rIns="0" bIns="0"/>
          <a:lstStyle>
            <a:lvl1pPr>
              <a:defRPr sz="1500">
                <a:latin typeface="Arial" panose="020B0604020202020204" pitchFamily="34" charset="0"/>
                <a:cs typeface="Arial" panose="020B0604020202020204" pitchFamily="34" charset="0"/>
              </a:defRPr>
            </a:lvl1pPr>
            <a:lvl2pPr>
              <a:defRPr sz="135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0A41FAA9-13DD-DABF-BBF9-347EEA057909}"/>
              </a:ext>
            </a:extLst>
          </p:cNvPr>
          <p:cNvSpPr>
            <a:spLocks noGrp="1"/>
          </p:cNvSpPr>
          <p:nvPr>
            <p:ph type="pic" sz="quarter" idx="12" hasCustomPrompt="1"/>
          </p:nvPr>
        </p:nvSpPr>
        <p:spPr>
          <a:xfrm>
            <a:off x="4710590" y="1919232"/>
            <a:ext cx="4433410" cy="410056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bIns="685800" anchor="ctr" anchorCtr="0"/>
          <a:lstStyle>
            <a:lvl1pPr marL="0" indent="0" algn="ctr">
              <a:buNone/>
              <a:defRPr sz="1200">
                <a:solidFill>
                  <a:schemeClr val="bg1">
                    <a:lumMod val="50000"/>
                  </a:schemeClr>
                </a:solidFill>
              </a:defRPr>
            </a:lvl1pPr>
          </a:lstStyle>
          <a:p>
            <a:r>
              <a:rPr lang="en-US" dirty="0"/>
              <a:t>(click icon below to insert image)</a:t>
            </a:r>
          </a:p>
        </p:txBody>
      </p:sp>
      <p:sp>
        <p:nvSpPr>
          <p:cNvPr id="2" name="Title 1">
            <a:extLst>
              <a:ext uri="{FF2B5EF4-FFF2-40B4-BE49-F238E27FC236}">
                <a16:creationId xmlns:a16="http://schemas.microsoft.com/office/drawing/2014/main" id="{762F4184-4185-D808-14E8-7D21102B5755}"/>
              </a:ext>
            </a:extLst>
          </p:cNvPr>
          <p:cNvSpPr>
            <a:spLocks noGrp="1"/>
          </p:cNvSpPr>
          <p:nvPr>
            <p:ph type="title" hasCustomPrompt="1"/>
          </p:nvPr>
        </p:nvSpPr>
        <p:spPr>
          <a:xfrm>
            <a:off x="457200" y="685801"/>
            <a:ext cx="8229600" cy="708660"/>
          </a:xfrm>
          <a:prstGeom prst="rect">
            <a:avLst/>
          </a:prstGeom>
        </p:spPr>
        <p:txBody>
          <a:bodyPr lIns="0" tIns="0" rIns="0" bIns="0"/>
          <a:lstStyle>
            <a:lvl1pPr>
              <a:defRPr sz="2100" b="1">
                <a:latin typeface="Arial" panose="020B0604020202020204" pitchFamily="34" charset="0"/>
                <a:cs typeface="Arial" panose="020B0604020202020204" pitchFamily="34" charset="0"/>
              </a:defRPr>
            </a:lvl1pPr>
          </a:lstStyle>
          <a:p>
            <a:r>
              <a:rPr lang="en-US" dirty="0"/>
              <a:t>Page Title Placeholder</a:t>
            </a:r>
          </a:p>
        </p:txBody>
      </p:sp>
      <p:sp>
        <p:nvSpPr>
          <p:cNvPr id="5" name="Text Placeholder 14">
            <a:extLst>
              <a:ext uri="{FF2B5EF4-FFF2-40B4-BE49-F238E27FC236}">
                <a16:creationId xmlns:a16="http://schemas.microsoft.com/office/drawing/2014/main" id="{6C3D7B13-A61F-6248-E896-2D2EB93162FF}"/>
              </a:ext>
            </a:extLst>
          </p:cNvPr>
          <p:cNvSpPr>
            <a:spLocks noGrp="1"/>
          </p:cNvSpPr>
          <p:nvPr>
            <p:ph type="body" sz="quarter" idx="11" hasCustomPrompt="1"/>
          </p:nvPr>
        </p:nvSpPr>
        <p:spPr>
          <a:xfrm>
            <a:off x="454377" y="1241348"/>
            <a:ext cx="1990930" cy="207749"/>
          </a:xfrm>
          <a:prstGeom prst="rect">
            <a:avLst/>
          </a:prstGeom>
        </p:spPr>
        <p:txBody>
          <a:bodyPr wrap="none" lIns="0" tIns="0" rIns="0" bIns="0">
            <a:spAutoFit/>
          </a:bodyPr>
          <a:lstStyle>
            <a:lvl1pPr marL="0" indent="0">
              <a:lnSpc>
                <a:spcPct val="100000"/>
              </a:lnSpc>
              <a:spcBef>
                <a:spcPts val="0"/>
              </a:spcBef>
              <a:buNone/>
              <a:defRPr sz="1350" b="0" i="0">
                <a:solidFill>
                  <a:schemeClr val="accent4"/>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Page Subtitle Placeholder</a:t>
            </a:r>
          </a:p>
        </p:txBody>
      </p:sp>
    </p:spTree>
    <p:extLst>
      <p:ext uri="{BB962C8B-B14F-4D97-AF65-F5344CB8AC3E}">
        <p14:creationId xmlns:p14="http://schemas.microsoft.com/office/powerpoint/2010/main" val="3035275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Image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F7857F-96CF-D47D-90A2-4847E2B82588}"/>
              </a:ext>
            </a:extLst>
          </p:cNvPr>
          <p:cNvSpPr>
            <a:spLocks noGrp="1"/>
          </p:cNvSpPr>
          <p:nvPr>
            <p:ph sz="half" idx="1"/>
          </p:nvPr>
        </p:nvSpPr>
        <p:spPr>
          <a:xfrm>
            <a:off x="4710588" y="1919233"/>
            <a:ext cx="3976212" cy="4100569"/>
          </a:xfrm>
          <a:prstGeom prst="rect">
            <a:avLst/>
          </a:prstGeom>
        </p:spPr>
        <p:txBody>
          <a:bodyPr lIns="0" tIns="0" rIns="0" bIns="0"/>
          <a:lstStyle>
            <a:lvl1pPr>
              <a:defRPr sz="1500">
                <a:latin typeface="Arial" panose="020B0604020202020204" pitchFamily="34" charset="0"/>
                <a:cs typeface="Arial" panose="020B0604020202020204" pitchFamily="34" charset="0"/>
              </a:defRPr>
            </a:lvl1pPr>
            <a:lvl2pPr>
              <a:defRPr sz="135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8">
            <a:extLst>
              <a:ext uri="{FF2B5EF4-FFF2-40B4-BE49-F238E27FC236}">
                <a16:creationId xmlns:a16="http://schemas.microsoft.com/office/drawing/2014/main" id="{1F2EBBC6-1B61-97D2-C5CB-ADD717DA4ADD}"/>
              </a:ext>
            </a:extLst>
          </p:cNvPr>
          <p:cNvSpPr>
            <a:spLocks noGrp="1"/>
          </p:cNvSpPr>
          <p:nvPr>
            <p:ph type="pic" sz="quarter" idx="12" hasCustomPrompt="1"/>
          </p:nvPr>
        </p:nvSpPr>
        <p:spPr>
          <a:xfrm>
            <a:off x="-1" y="1919232"/>
            <a:ext cx="4433413" cy="410056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bIns="685800" anchor="ctr" anchorCtr="0"/>
          <a:lstStyle>
            <a:lvl1pPr marL="0" indent="0" algn="ctr">
              <a:buNone/>
              <a:defRPr sz="1200">
                <a:solidFill>
                  <a:schemeClr val="bg1">
                    <a:lumMod val="50000"/>
                  </a:schemeClr>
                </a:solidFill>
              </a:defRPr>
            </a:lvl1pPr>
          </a:lstStyle>
          <a:p>
            <a:r>
              <a:rPr lang="en-US" dirty="0"/>
              <a:t>(click icon below to insert image)</a:t>
            </a:r>
          </a:p>
        </p:txBody>
      </p:sp>
      <p:sp>
        <p:nvSpPr>
          <p:cNvPr id="2" name="Title 1">
            <a:extLst>
              <a:ext uri="{FF2B5EF4-FFF2-40B4-BE49-F238E27FC236}">
                <a16:creationId xmlns:a16="http://schemas.microsoft.com/office/drawing/2014/main" id="{942E0139-2F6E-0727-30A3-CC11C227E461}"/>
              </a:ext>
            </a:extLst>
          </p:cNvPr>
          <p:cNvSpPr>
            <a:spLocks noGrp="1"/>
          </p:cNvSpPr>
          <p:nvPr>
            <p:ph type="title" hasCustomPrompt="1"/>
          </p:nvPr>
        </p:nvSpPr>
        <p:spPr>
          <a:xfrm>
            <a:off x="457200" y="685801"/>
            <a:ext cx="8229600" cy="708660"/>
          </a:xfrm>
          <a:prstGeom prst="rect">
            <a:avLst/>
          </a:prstGeom>
        </p:spPr>
        <p:txBody>
          <a:bodyPr lIns="0" tIns="0" rIns="0" bIns="0"/>
          <a:lstStyle>
            <a:lvl1pPr>
              <a:defRPr sz="2100" b="1">
                <a:latin typeface="Arial" panose="020B0604020202020204" pitchFamily="34" charset="0"/>
                <a:cs typeface="Arial" panose="020B0604020202020204" pitchFamily="34" charset="0"/>
              </a:defRPr>
            </a:lvl1pPr>
          </a:lstStyle>
          <a:p>
            <a:r>
              <a:rPr lang="en-US" dirty="0"/>
              <a:t>Page Title Placeholder</a:t>
            </a:r>
          </a:p>
        </p:txBody>
      </p:sp>
      <p:sp>
        <p:nvSpPr>
          <p:cNvPr id="5" name="Text Placeholder 14">
            <a:extLst>
              <a:ext uri="{FF2B5EF4-FFF2-40B4-BE49-F238E27FC236}">
                <a16:creationId xmlns:a16="http://schemas.microsoft.com/office/drawing/2014/main" id="{2CC99DF4-6348-FE80-2602-4169784CBFC4}"/>
              </a:ext>
            </a:extLst>
          </p:cNvPr>
          <p:cNvSpPr>
            <a:spLocks noGrp="1"/>
          </p:cNvSpPr>
          <p:nvPr>
            <p:ph type="body" sz="quarter" idx="11" hasCustomPrompt="1"/>
          </p:nvPr>
        </p:nvSpPr>
        <p:spPr>
          <a:xfrm>
            <a:off x="454377" y="1241348"/>
            <a:ext cx="1990930" cy="207749"/>
          </a:xfrm>
          <a:prstGeom prst="rect">
            <a:avLst/>
          </a:prstGeom>
        </p:spPr>
        <p:txBody>
          <a:bodyPr wrap="none" lIns="0" tIns="0" rIns="0" bIns="0">
            <a:spAutoFit/>
          </a:bodyPr>
          <a:lstStyle>
            <a:lvl1pPr marL="0" indent="0">
              <a:lnSpc>
                <a:spcPct val="100000"/>
              </a:lnSpc>
              <a:spcBef>
                <a:spcPts val="0"/>
              </a:spcBef>
              <a:buNone/>
              <a:defRPr sz="1350" b="0" i="0">
                <a:solidFill>
                  <a:schemeClr val="accent4"/>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Page Subtitle Placeholder</a:t>
            </a:r>
          </a:p>
        </p:txBody>
      </p:sp>
    </p:spTree>
    <p:extLst>
      <p:ext uri="{BB962C8B-B14F-4D97-AF65-F5344CB8AC3E}">
        <p14:creationId xmlns:p14="http://schemas.microsoft.com/office/powerpoint/2010/main" val="673622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Image Wid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8BBFBCF-3914-1241-C1B8-14204829D6FE}"/>
              </a:ext>
            </a:extLst>
          </p:cNvPr>
          <p:cNvSpPr>
            <a:spLocks noGrp="1"/>
          </p:cNvSpPr>
          <p:nvPr>
            <p:ph sz="half" idx="12"/>
          </p:nvPr>
        </p:nvSpPr>
        <p:spPr>
          <a:xfrm>
            <a:off x="454376" y="1919233"/>
            <a:ext cx="8232424" cy="277000"/>
          </a:xfrm>
          <a:prstGeom prst="rect">
            <a:avLst/>
          </a:prstGeom>
        </p:spPr>
        <p:txBody>
          <a:bodyPr lIns="0" tIns="0" rIns="0" bIns="0"/>
          <a:lstStyle>
            <a:lvl1pPr marL="0" indent="0">
              <a:buNone/>
              <a:defRPr sz="1350">
                <a:latin typeface="Arial" panose="020B0604020202020204" pitchFamily="34" charset="0"/>
                <a:cs typeface="Arial" panose="020B0604020202020204" pitchFamily="34" charset="0"/>
              </a:defRPr>
            </a:lvl1pPr>
            <a:lvl2pPr>
              <a:defRPr sz="135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9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 name="Picture Placeholder 8">
            <a:extLst>
              <a:ext uri="{FF2B5EF4-FFF2-40B4-BE49-F238E27FC236}">
                <a16:creationId xmlns:a16="http://schemas.microsoft.com/office/drawing/2014/main" id="{C8144BE0-D47F-0468-93AB-37C3BF91A813}"/>
              </a:ext>
            </a:extLst>
          </p:cNvPr>
          <p:cNvSpPr>
            <a:spLocks noGrp="1"/>
          </p:cNvSpPr>
          <p:nvPr>
            <p:ph type="pic" sz="quarter" idx="13" hasCustomPrompt="1"/>
          </p:nvPr>
        </p:nvSpPr>
        <p:spPr>
          <a:xfrm>
            <a:off x="0" y="2460702"/>
            <a:ext cx="9141714" cy="383601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bIns="685800" anchor="ctr" anchorCtr="0"/>
          <a:lstStyle>
            <a:lvl1pPr marL="0" indent="0" algn="ctr">
              <a:buNone/>
              <a:defRPr sz="1200">
                <a:solidFill>
                  <a:schemeClr val="bg1">
                    <a:lumMod val="50000"/>
                  </a:schemeClr>
                </a:solidFill>
              </a:defRPr>
            </a:lvl1pPr>
          </a:lstStyle>
          <a:p>
            <a:r>
              <a:rPr lang="en-US" dirty="0"/>
              <a:t>(click icon below to insert image)</a:t>
            </a:r>
          </a:p>
        </p:txBody>
      </p:sp>
      <p:sp>
        <p:nvSpPr>
          <p:cNvPr id="2" name="Title 1">
            <a:extLst>
              <a:ext uri="{FF2B5EF4-FFF2-40B4-BE49-F238E27FC236}">
                <a16:creationId xmlns:a16="http://schemas.microsoft.com/office/drawing/2014/main" id="{8EC410C6-21E4-0AC0-05F5-9CF5A817E7DA}"/>
              </a:ext>
            </a:extLst>
          </p:cNvPr>
          <p:cNvSpPr>
            <a:spLocks noGrp="1"/>
          </p:cNvSpPr>
          <p:nvPr>
            <p:ph type="title" hasCustomPrompt="1"/>
          </p:nvPr>
        </p:nvSpPr>
        <p:spPr>
          <a:xfrm>
            <a:off x="457200" y="685801"/>
            <a:ext cx="8229600" cy="708660"/>
          </a:xfrm>
          <a:prstGeom prst="rect">
            <a:avLst/>
          </a:prstGeom>
        </p:spPr>
        <p:txBody>
          <a:bodyPr lIns="0" tIns="0" rIns="0" bIns="0"/>
          <a:lstStyle>
            <a:lvl1pPr>
              <a:defRPr sz="2100" b="1">
                <a:latin typeface="Arial" panose="020B0604020202020204" pitchFamily="34" charset="0"/>
                <a:cs typeface="Arial" panose="020B0604020202020204" pitchFamily="34" charset="0"/>
              </a:defRPr>
            </a:lvl1pPr>
          </a:lstStyle>
          <a:p>
            <a:r>
              <a:rPr lang="en-US" dirty="0"/>
              <a:t>Page Title Placeholder</a:t>
            </a:r>
          </a:p>
        </p:txBody>
      </p:sp>
      <p:sp>
        <p:nvSpPr>
          <p:cNvPr id="4" name="Text Placeholder 14">
            <a:extLst>
              <a:ext uri="{FF2B5EF4-FFF2-40B4-BE49-F238E27FC236}">
                <a16:creationId xmlns:a16="http://schemas.microsoft.com/office/drawing/2014/main" id="{864B08B5-E962-8CBD-6559-2F52A78B254F}"/>
              </a:ext>
            </a:extLst>
          </p:cNvPr>
          <p:cNvSpPr>
            <a:spLocks noGrp="1"/>
          </p:cNvSpPr>
          <p:nvPr>
            <p:ph type="body" sz="quarter" idx="11" hasCustomPrompt="1"/>
          </p:nvPr>
        </p:nvSpPr>
        <p:spPr>
          <a:xfrm>
            <a:off x="454377" y="1241348"/>
            <a:ext cx="1990930" cy="207749"/>
          </a:xfrm>
          <a:prstGeom prst="rect">
            <a:avLst/>
          </a:prstGeom>
        </p:spPr>
        <p:txBody>
          <a:bodyPr wrap="none" lIns="0" tIns="0" rIns="0" bIns="0">
            <a:spAutoFit/>
          </a:bodyPr>
          <a:lstStyle>
            <a:lvl1pPr marL="0" indent="0">
              <a:lnSpc>
                <a:spcPct val="100000"/>
              </a:lnSpc>
              <a:spcBef>
                <a:spcPts val="0"/>
              </a:spcBef>
              <a:buNone/>
              <a:defRPr sz="1350" b="0" i="0">
                <a:solidFill>
                  <a:schemeClr val="accent4"/>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Page Subtitle Placeholder</a:t>
            </a:r>
          </a:p>
        </p:txBody>
      </p:sp>
    </p:spTree>
    <p:extLst>
      <p:ext uri="{BB962C8B-B14F-4D97-AF65-F5344CB8AC3E}">
        <p14:creationId xmlns:p14="http://schemas.microsoft.com/office/powerpoint/2010/main" val="1313014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Image Wide 2">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3D91680A-68A8-7838-2B22-654896F3F6DA}"/>
              </a:ext>
            </a:extLst>
          </p:cNvPr>
          <p:cNvSpPr>
            <a:spLocks noGrp="1"/>
          </p:cNvSpPr>
          <p:nvPr>
            <p:ph type="pic" sz="quarter" idx="13" hasCustomPrompt="1"/>
          </p:nvPr>
        </p:nvSpPr>
        <p:spPr>
          <a:xfrm>
            <a:off x="0" y="1665249"/>
            <a:ext cx="9141714" cy="464634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bIns="685800" anchor="ctr" anchorCtr="0"/>
          <a:lstStyle>
            <a:lvl1pPr marL="0" indent="0" algn="ctr">
              <a:buNone/>
              <a:defRPr sz="1200">
                <a:solidFill>
                  <a:schemeClr val="bg1">
                    <a:lumMod val="50000"/>
                  </a:schemeClr>
                </a:solidFill>
              </a:defRPr>
            </a:lvl1pPr>
          </a:lstStyle>
          <a:p>
            <a:r>
              <a:rPr lang="en-US" dirty="0"/>
              <a:t>(click icon below to insert image)</a:t>
            </a:r>
          </a:p>
        </p:txBody>
      </p:sp>
      <p:sp>
        <p:nvSpPr>
          <p:cNvPr id="2" name="Title 1">
            <a:extLst>
              <a:ext uri="{FF2B5EF4-FFF2-40B4-BE49-F238E27FC236}">
                <a16:creationId xmlns:a16="http://schemas.microsoft.com/office/drawing/2014/main" id="{9D60C01F-0484-3951-E024-2713DD218381}"/>
              </a:ext>
            </a:extLst>
          </p:cNvPr>
          <p:cNvSpPr>
            <a:spLocks noGrp="1"/>
          </p:cNvSpPr>
          <p:nvPr>
            <p:ph type="title" hasCustomPrompt="1"/>
          </p:nvPr>
        </p:nvSpPr>
        <p:spPr>
          <a:xfrm>
            <a:off x="457200" y="685801"/>
            <a:ext cx="8229600" cy="708660"/>
          </a:xfrm>
          <a:prstGeom prst="rect">
            <a:avLst/>
          </a:prstGeom>
        </p:spPr>
        <p:txBody>
          <a:bodyPr lIns="0" tIns="0" rIns="0" bIns="0"/>
          <a:lstStyle>
            <a:lvl1pPr>
              <a:defRPr sz="2100" b="1">
                <a:latin typeface="Arial" panose="020B0604020202020204" pitchFamily="34" charset="0"/>
                <a:cs typeface="Arial" panose="020B0604020202020204" pitchFamily="34" charset="0"/>
              </a:defRPr>
            </a:lvl1pPr>
          </a:lstStyle>
          <a:p>
            <a:r>
              <a:rPr lang="en-US" dirty="0"/>
              <a:t>Page Title Placeholder</a:t>
            </a:r>
          </a:p>
        </p:txBody>
      </p:sp>
      <p:sp>
        <p:nvSpPr>
          <p:cNvPr id="4" name="Text Placeholder 14">
            <a:extLst>
              <a:ext uri="{FF2B5EF4-FFF2-40B4-BE49-F238E27FC236}">
                <a16:creationId xmlns:a16="http://schemas.microsoft.com/office/drawing/2014/main" id="{EC21B259-CB74-2894-AE0C-37E71B8F715B}"/>
              </a:ext>
            </a:extLst>
          </p:cNvPr>
          <p:cNvSpPr>
            <a:spLocks noGrp="1"/>
          </p:cNvSpPr>
          <p:nvPr>
            <p:ph type="body" sz="quarter" idx="11" hasCustomPrompt="1"/>
          </p:nvPr>
        </p:nvSpPr>
        <p:spPr>
          <a:xfrm>
            <a:off x="454377" y="1241348"/>
            <a:ext cx="1990930" cy="207749"/>
          </a:xfrm>
          <a:prstGeom prst="rect">
            <a:avLst/>
          </a:prstGeom>
        </p:spPr>
        <p:txBody>
          <a:bodyPr wrap="none" lIns="0" tIns="0" rIns="0" bIns="0">
            <a:spAutoFit/>
          </a:bodyPr>
          <a:lstStyle>
            <a:lvl1pPr marL="0" indent="0">
              <a:lnSpc>
                <a:spcPct val="100000"/>
              </a:lnSpc>
              <a:spcBef>
                <a:spcPts val="0"/>
              </a:spcBef>
              <a:buNone/>
              <a:defRPr sz="1350" b="0" i="0">
                <a:solidFill>
                  <a:schemeClr val="accent4"/>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Page Subtitle Placeholder</a:t>
            </a:r>
          </a:p>
        </p:txBody>
      </p:sp>
    </p:spTree>
    <p:extLst>
      <p:ext uri="{BB962C8B-B14F-4D97-AF65-F5344CB8AC3E}">
        <p14:creationId xmlns:p14="http://schemas.microsoft.com/office/powerpoint/2010/main" val="1676544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Image Full">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C5682078-36B2-35D1-3BBB-6415C92E0F90}"/>
              </a:ext>
            </a:extLst>
          </p:cNvPr>
          <p:cNvSpPr>
            <a:spLocks noGrp="1"/>
          </p:cNvSpPr>
          <p:nvPr>
            <p:ph type="pic" sz="quarter" idx="13" hasCustomPrompt="1"/>
          </p:nvPr>
        </p:nvSpPr>
        <p:spPr>
          <a:xfrm>
            <a:off x="0" y="138024"/>
            <a:ext cx="9141714" cy="6173565"/>
          </a:xfrm>
          <a:prstGeom prst="rect">
            <a:avLst/>
          </a:prstGeom>
          <a:blipFill>
            <a:blip r:embed="rId2" cstate="screen">
              <a:extLst>
                <a:ext uri="{28A0092B-C50C-407E-A947-70E740481C1C}">
                  <a14:useLocalDpi xmlns:a14="http://schemas.microsoft.com/office/drawing/2010/main"/>
                </a:ext>
              </a:extLst>
            </a:blip>
            <a:stretch>
              <a:fillRect/>
            </a:stretch>
          </a:blipFill>
        </p:spPr>
        <p:txBody>
          <a:bodyPr bIns="685800" anchor="ctr" anchorCtr="0"/>
          <a:lstStyle>
            <a:lvl1pPr marL="0" indent="0" algn="ctr">
              <a:buNone/>
              <a:defRPr sz="1200">
                <a:solidFill>
                  <a:schemeClr val="bg1">
                    <a:lumMod val="50000"/>
                  </a:schemeClr>
                </a:solidFill>
              </a:defRPr>
            </a:lvl1pPr>
          </a:lstStyle>
          <a:p>
            <a:r>
              <a:rPr lang="en-US" dirty="0"/>
              <a:t>(click icon below to insert image)</a:t>
            </a:r>
          </a:p>
        </p:txBody>
      </p:sp>
      <p:sp>
        <p:nvSpPr>
          <p:cNvPr id="6" name="Title 1">
            <a:extLst>
              <a:ext uri="{FF2B5EF4-FFF2-40B4-BE49-F238E27FC236}">
                <a16:creationId xmlns:a16="http://schemas.microsoft.com/office/drawing/2014/main" id="{FAF72D3A-1474-0FD1-94C2-A6171CD8A0EA}"/>
              </a:ext>
            </a:extLst>
          </p:cNvPr>
          <p:cNvSpPr>
            <a:spLocks noGrp="1"/>
          </p:cNvSpPr>
          <p:nvPr>
            <p:ph type="title" hasCustomPrompt="1"/>
          </p:nvPr>
        </p:nvSpPr>
        <p:spPr>
          <a:xfrm>
            <a:off x="457200" y="685801"/>
            <a:ext cx="8229600" cy="708660"/>
          </a:xfrm>
          <a:prstGeom prst="rect">
            <a:avLst/>
          </a:prstGeom>
        </p:spPr>
        <p:txBody>
          <a:bodyPr lIns="0" tIns="0" rIns="0" bIns="0"/>
          <a:lstStyle>
            <a:lvl1pPr>
              <a:defRPr sz="2100" b="1">
                <a:latin typeface="Arial" panose="020B0604020202020204" pitchFamily="34" charset="0"/>
                <a:cs typeface="Arial" panose="020B0604020202020204" pitchFamily="34" charset="0"/>
              </a:defRPr>
            </a:lvl1pPr>
          </a:lstStyle>
          <a:p>
            <a:r>
              <a:rPr lang="en-US" dirty="0"/>
              <a:t>Page Title Placeholder</a:t>
            </a:r>
          </a:p>
        </p:txBody>
      </p:sp>
    </p:spTree>
    <p:extLst>
      <p:ext uri="{BB962C8B-B14F-4D97-AF65-F5344CB8AC3E}">
        <p14:creationId xmlns:p14="http://schemas.microsoft.com/office/powerpoint/2010/main" val="1659099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Image Full Quot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7B3F316A-DC01-83AE-EEF3-75CCE7BB6E84}"/>
              </a:ext>
            </a:extLst>
          </p:cNvPr>
          <p:cNvSpPr>
            <a:spLocks noGrp="1"/>
          </p:cNvSpPr>
          <p:nvPr>
            <p:ph type="pic" sz="quarter" idx="16" hasCustomPrompt="1"/>
          </p:nvPr>
        </p:nvSpPr>
        <p:spPr>
          <a:xfrm>
            <a:off x="0" y="138024"/>
            <a:ext cx="9141714" cy="6173565"/>
          </a:xfrm>
          <a:prstGeom prst="rect">
            <a:avLst/>
          </a:prstGeom>
          <a:blipFill>
            <a:blip r:embed="rId2" cstate="screen">
              <a:extLst>
                <a:ext uri="{28A0092B-C50C-407E-A947-70E740481C1C}">
                  <a14:useLocalDpi xmlns:a14="http://schemas.microsoft.com/office/drawing/2010/main"/>
                </a:ext>
              </a:extLst>
            </a:blip>
            <a:stretch>
              <a:fillRect/>
            </a:stretch>
          </a:blipFill>
        </p:spPr>
        <p:txBody>
          <a:bodyPr bIns="685800" anchor="ctr" anchorCtr="0"/>
          <a:lstStyle>
            <a:lvl1pPr marL="0" indent="0" algn="ctr">
              <a:buNone/>
              <a:defRPr sz="1200">
                <a:solidFill>
                  <a:schemeClr val="bg1">
                    <a:lumMod val="50000"/>
                  </a:schemeClr>
                </a:solidFill>
              </a:defRPr>
            </a:lvl1pPr>
          </a:lstStyle>
          <a:p>
            <a:r>
              <a:rPr lang="en-US" dirty="0"/>
              <a:t>(click icon below to insert image)</a:t>
            </a:r>
          </a:p>
        </p:txBody>
      </p:sp>
      <p:sp>
        <p:nvSpPr>
          <p:cNvPr id="5" name="Picture Placeholder 8">
            <a:extLst>
              <a:ext uri="{FF2B5EF4-FFF2-40B4-BE49-F238E27FC236}">
                <a16:creationId xmlns:a16="http://schemas.microsoft.com/office/drawing/2014/main" id="{AAD2A6D9-5CF3-9815-26DB-3E0D18E8FC4A}"/>
              </a:ext>
            </a:extLst>
          </p:cNvPr>
          <p:cNvSpPr>
            <a:spLocks noGrp="1"/>
          </p:cNvSpPr>
          <p:nvPr>
            <p:ph type="pic" sz="quarter" idx="15" hasCustomPrompt="1"/>
          </p:nvPr>
        </p:nvSpPr>
        <p:spPr>
          <a:xfrm>
            <a:off x="0" y="138024"/>
            <a:ext cx="9141714" cy="615926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bIns="685800" anchor="ctr" anchorCtr="0"/>
          <a:lstStyle>
            <a:lvl1pPr marL="0" indent="0" algn="ctr">
              <a:buNone/>
              <a:defRPr sz="1200">
                <a:solidFill>
                  <a:schemeClr val="bg1">
                    <a:lumMod val="50000"/>
                  </a:schemeClr>
                </a:solidFill>
              </a:defRPr>
            </a:lvl1pPr>
          </a:lstStyle>
          <a:p>
            <a:r>
              <a:rPr lang="en-US" dirty="0"/>
              <a:t>(click icon below to insert image)</a:t>
            </a:r>
          </a:p>
        </p:txBody>
      </p:sp>
      <p:sp>
        <p:nvSpPr>
          <p:cNvPr id="3" name="Text Placeholder 13">
            <a:extLst>
              <a:ext uri="{FF2B5EF4-FFF2-40B4-BE49-F238E27FC236}">
                <a16:creationId xmlns:a16="http://schemas.microsoft.com/office/drawing/2014/main" id="{E49ADAC6-A45F-2687-67C7-B224B4F5ED84}"/>
              </a:ext>
            </a:extLst>
          </p:cNvPr>
          <p:cNvSpPr>
            <a:spLocks noGrp="1"/>
          </p:cNvSpPr>
          <p:nvPr>
            <p:ph type="body" sz="quarter" idx="13" hasCustomPrompt="1"/>
          </p:nvPr>
        </p:nvSpPr>
        <p:spPr>
          <a:xfrm>
            <a:off x="457201" y="685800"/>
            <a:ext cx="2978270" cy="2158283"/>
          </a:xfrm>
          <a:prstGeom prst="rect">
            <a:avLst/>
          </a:prstGeom>
          <a:solidFill>
            <a:schemeClr val="bg2">
              <a:alpha val="70000"/>
            </a:schemeClr>
          </a:solidFill>
        </p:spPr>
        <p:txBody>
          <a:bodyPr wrap="square" lIns="91440" tIns="91440" rIns="91440" bIns="91440">
            <a:spAutoFit/>
          </a:bodyPr>
          <a:lstStyle>
            <a:lvl1pPr marL="85725" indent="-85725">
              <a:lnSpc>
                <a:spcPct val="100000"/>
              </a:lnSpc>
              <a:spcBef>
                <a:spcPts val="0"/>
              </a:spcBef>
              <a:buNone/>
              <a:tabLst/>
              <a:defRPr sz="1425" i="1" baseline="0">
                <a:solidFill>
                  <a:schemeClr val="bg2">
                    <a:lumMod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“Quote text area for short or long quotes. This text box can be adjusted in size and placement to work with the open space of the photo. Quote citation text block should butt against the bottom of this text block. Please use quote marks on beginning and end of quote”</a:t>
            </a:r>
          </a:p>
        </p:txBody>
      </p:sp>
      <p:sp>
        <p:nvSpPr>
          <p:cNvPr id="4" name="Text Placeholder 13">
            <a:extLst>
              <a:ext uri="{FF2B5EF4-FFF2-40B4-BE49-F238E27FC236}">
                <a16:creationId xmlns:a16="http://schemas.microsoft.com/office/drawing/2014/main" id="{DF569A8B-1DDD-9367-269D-9E424CE4E612}"/>
              </a:ext>
            </a:extLst>
          </p:cNvPr>
          <p:cNvSpPr>
            <a:spLocks noGrp="1"/>
          </p:cNvSpPr>
          <p:nvPr>
            <p:ph type="body" sz="quarter" idx="14" hasCustomPrompt="1"/>
          </p:nvPr>
        </p:nvSpPr>
        <p:spPr>
          <a:xfrm>
            <a:off x="457201" y="3102462"/>
            <a:ext cx="2978270" cy="346249"/>
          </a:xfrm>
          <a:prstGeom prst="rect">
            <a:avLst/>
          </a:prstGeom>
          <a:noFill/>
        </p:spPr>
        <p:txBody>
          <a:bodyPr wrap="square" lIns="91440" tIns="91440" rIns="182880" bIns="91440">
            <a:spAutoFit/>
          </a:bodyPr>
          <a:lstStyle>
            <a:lvl1pPr marL="85725" indent="-85725" algn="r">
              <a:lnSpc>
                <a:spcPct val="100000"/>
              </a:lnSpc>
              <a:spcBef>
                <a:spcPts val="0"/>
              </a:spcBef>
              <a:buNone/>
              <a:tabLst/>
              <a:defRPr sz="1050" i="1" baseline="0">
                <a:solidFill>
                  <a:schemeClr val="bg2">
                    <a:lumMod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 Quote citation here</a:t>
            </a:r>
          </a:p>
        </p:txBody>
      </p:sp>
    </p:spTree>
    <p:extLst>
      <p:ext uri="{BB962C8B-B14F-4D97-AF65-F5344CB8AC3E}">
        <p14:creationId xmlns:p14="http://schemas.microsoft.com/office/powerpoint/2010/main" val="1610954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Image/Text Thirds">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EB43338B-1A9C-517E-AFE8-83FCA1EF58EA}"/>
              </a:ext>
            </a:extLst>
          </p:cNvPr>
          <p:cNvSpPr>
            <a:spLocks noGrp="1"/>
          </p:cNvSpPr>
          <p:nvPr>
            <p:ph type="body" sz="quarter" idx="16" hasCustomPrompt="1"/>
          </p:nvPr>
        </p:nvSpPr>
        <p:spPr>
          <a:xfrm>
            <a:off x="457200" y="2944974"/>
            <a:ext cx="257174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7" name="Text Placeholder 17">
            <a:extLst>
              <a:ext uri="{FF2B5EF4-FFF2-40B4-BE49-F238E27FC236}">
                <a16:creationId xmlns:a16="http://schemas.microsoft.com/office/drawing/2014/main" id="{3ED22AAF-6216-BD22-A79B-F723E92F36B4}"/>
              </a:ext>
            </a:extLst>
          </p:cNvPr>
          <p:cNvSpPr>
            <a:spLocks noGrp="1"/>
          </p:cNvSpPr>
          <p:nvPr>
            <p:ph type="body" sz="quarter" idx="17" hasCustomPrompt="1"/>
          </p:nvPr>
        </p:nvSpPr>
        <p:spPr>
          <a:xfrm>
            <a:off x="457200" y="3432654"/>
            <a:ext cx="2571749" cy="2587146"/>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8" name="Text Placeholder 17">
            <a:extLst>
              <a:ext uri="{FF2B5EF4-FFF2-40B4-BE49-F238E27FC236}">
                <a16:creationId xmlns:a16="http://schemas.microsoft.com/office/drawing/2014/main" id="{62EB3494-F45F-E1A4-D495-5DF013C49E77}"/>
              </a:ext>
            </a:extLst>
          </p:cNvPr>
          <p:cNvSpPr>
            <a:spLocks noGrp="1"/>
          </p:cNvSpPr>
          <p:nvPr>
            <p:ph type="body" sz="quarter" idx="18" hasCustomPrompt="1"/>
          </p:nvPr>
        </p:nvSpPr>
        <p:spPr>
          <a:xfrm>
            <a:off x="3291840" y="2944974"/>
            <a:ext cx="257174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9" name="Text Placeholder 17">
            <a:extLst>
              <a:ext uri="{FF2B5EF4-FFF2-40B4-BE49-F238E27FC236}">
                <a16:creationId xmlns:a16="http://schemas.microsoft.com/office/drawing/2014/main" id="{786E915A-C59E-4255-E91E-34A36A7F8A68}"/>
              </a:ext>
            </a:extLst>
          </p:cNvPr>
          <p:cNvSpPr>
            <a:spLocks noGrp="1"/>
          </p:cNvSpPr>
          <p:nvPr>
            <p:ph type="body" sz="quarter" idx="19" hasCustomPrompt="1"/>
          </p:nvPr>
        </p:nvSpPr>
        <p:spPr>
          <a:xfrm>
            <a:off x="3291840" y="3432654"/>
            <a:ext cx="2571749" cy="2587146"/>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10" name="Text Placeholder 17">
            <a:extLst>
              <a:ext uri="{FF2B5EF4-FFF2-40B4-BE49-F238E27FC236}">
                <a16:creationId xmlns:a16="http://schemas.microsoft.com/office/drawing/2014/main" id="{E4F4B3C5-FF69-F0B7-B278-A8778E8C4801}"/>
              </a:ext>
            </a:extLst>
          </p:cNvPr>
          <p:cNvSpPr>
            <a:spLocks noGrp="1"/>
          </p:cNvSpPr>
          <p:nvPr>
            <p:ph type="body" sz="quarter" idx="20" hasCustomPrompt="1"/>
          </p:nvPr>
        </p:nvSpPr>
        <p:spPr>
          <a:xfrm>
            <a:off x="6121400" y="2944974"/>
            <a:ext cx="257174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11" name="Text Placeholder 17">
            <a:extLst>
              <a:ext uri="{FF2B5EF4-FFF2-40B4-BE49-F238E27FC236}">
                <a16:creationId xmlns:a16="http://schemas.microsoft.com/office/drawing/2014/main" id="{629E2335-D860-DB1F-847E-74C92252C187}"/>
              </a:ext>
            </a:extLst>
          </p:cNvPr>
          <p:cNvSpPr>
            <a:spLocks noGrp="1"/>
          </p:cNvSpPr>
          <p:nvPr>
            <p:ph type="body" sz="quarter" idx="21" hasCustomPrompt="1"/>
          </p:nvPr>
        </p:nvSpPr>
        <p:spPr>
          <a:xfrm>
            <a:off x="6121400" y="3432654"/>
            <a:ext cx="2571749" cy="2587146"/>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12" name="Picture Placeholder 8">
            <a:extLst>
              <a:ext uri="{FF2B5EF4-FFF2-40B4-BE49-F238E27FC236}">
                <a16:creationId xmlns:a16="http://schemas.microsoft.com/office/drawing/2014/main" id="{31052F46-6C14-8CCD-EEAE-842418F01AD9}"/>
              </a:ext>
            </a:extLst>
          </p:cNvPr>
          <p:cNvSpPr>
            <a:spLocks noGrp="1"/>
          </p:cNvSpPr>
          <p:nvPr>
            <p:ph type="pic" sz="quarter" idx="12" hasCustomPrompt="1"/>
          </p:nvPr>
        </p:nvSpPr>
        <p:spPr>
          <a:xfrm>
            <a:off x="457200" y="685801"/>
            <a:ext cx="2516460" cy="208449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bIns="594360" anchor="ctr" anchorCtr="0"/>
          <a:lstStyle>
            <a:lvl1pPr marL="0" indent="0" algn="ctr">
              <a:buNone/>
              <a:defRPr sz="900">
                <a:solidFill>
                  <a:schemeClr val="bg1">
                    <a:lumMod val="50000"/>
                  </a:schemeClr>
                </a:solidFill>
              </a:defRPr>
            </a:lvl1pPr>
          </a:lstStyle>
          <a:p>
            <a:r>
              <a:rPr lang="en-US" dirty="0"/>
              <a:t>(click icon below to insert image)</a:t>
            </a:r>
          </a:p>
        </p:txBody>
      </p:sp>
      <p:sp>
        <p:nvSpPr>
          <p:cNvPr id="4" name="Picture Placeholder 8">
            <a:extLst>
              <a:ext uri="{FF2B5EF4-FFF2-40B4-BE49-F238E27FC236}">
                <a16:creationId xmlns:a16="http://schemas.microsoft.com/office/drawing/2014/main" id="{E344B612-1E9F-62D3-AC7E-B60FC49DE232}"/>
              </a:ext>
            </a:extLst>
          </p:cNvPr>
          <p:cNvSpPr>
            <a:spLocks noGrp="1"/>
          </p:cNvSpPr>
          <p:nvPr>
            <p:ph type="pic" sz="quarter" idx="22" hasCustomPrompt="1"/>
          </p:nvPr>
        </p:nvSpPr>
        <p:spPr>
          <a:xfrm>
            <a:off x="6166624" y="685801"/>
            <a:ext cx="2516460" cy="208449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bIns="594360" anchor="ctr" anchorCtr="0"/>
          <a:lstStyle>
            <a:lvl1pPr marL="0" indent="0" algn="ctr">
              <a:buNone/>
              <a:defRPr sz="900">
                <a:solidFill>
                  <a:schemeClr val="bg1">
                    <a:lumMod val="50000"/>
                  </a:schemeClr>
                </a:solidFill>
              </a:defRPr>
            </a:lvl1pPr>
          </a:lstStyle>
          <a:p>
            <a:r>
              <a:rPr lang="en-US" dirty="0"/>
              <a:t>(click icon below to insert image)</a:t>
            </a:r>
          </a:p>
        </p:txBody>
      </p:sp>
      <p:sp>
        <p:nvSpPr>
          <p:cNvPr id="5" name="Picture Placeholder 8">
            <a:extLst>
              <a:ext uri="{FF2B5EF4-FFF2-40B4-BE49-F238E27FC236}">
                <a16:creationId xmlns:a16="http://schemas.microsoft.com/office/drawing/2014/main" id="{A8C54D3E-6738-6B47-2BDB-5FA246269E1E}"/>
              </a:ext>
            </a:extLst>
          </p:cNvPr>
          <p:cNvSpPr>
            <a:spLocks noGrp="1"/>
          </p:cNvSpPr>
          <p:nvPr>
            <p:ph type="pic" sz="quarter" idx="23" hasCustomPrompt="1"/>
          </p:nvPr>
        </p:nvSpPr>
        <p:spPr>
          <a:xfrm>
            <a:off x="3311912" y="685801"/>
            <a:ext cx="2516460" cy="208449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bIns="594360" anchor="ctr" anchorCtr="0"/>
          <a:lstStyle>
            <a:lvl1pPr marL="0" indent="0" algn="ctr">
              <a:buNone/>
              <a:defRPr sz="900">
                <a:solidFill>
                  <a:schemeClr val="bg1">
                    <a:lumMod val="50000"/>
                  </a:schemeClr>
                </a:solidFill>
              </a:defRPr>
            </a:lvl1pPr>
          </a:lstStyle>
          <a:p>
            <a:r>
              <a:rPr lang="en-US" dirty="0"/>
              <a:t>(click icon below to insert image)</a:t>
            </a:r>
          </a:p>
        </p:txBody>
      </p:sp>
    </p:spTree>
    <p:extLst>
      <p:ext uri="{BB962C8B-B14F-4D97-AF65-F5344CB8AC3E}">
        <p14:creationId xmlns:p14="http://schemas.microsoft.com/office/powerpoint/2010/main" val="2937098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Image/Text Halves">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EB43338B-1A9C-517E-AFE8-83FCA1EF58EA}"/>
              </a:ext>
            </a:extLst>
          </p:cNvPr>
          <p:cNvSpPr>
            <a:spLocks noGrp="1"/>
          </p:cNvSpPr>
          <p:nvPr>
            <p:ph type="body" sz="quarter" idx="16" hasCustomPrompt="1"/>
          </p:nvPr>
        </p:nvSpPr>
        <p:spPr>
          <a:xfrm>
            <a:off x="457200" y="2944974"/>
            <a:ext cx="3962401"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7" name="Text Placeholder 17">
            <a:extLst>
              <a:ext uri="{FF2B5EF4-FFF2-40B4-BE49-F238E27FC236}">
                <a16:creationId xmlns:a16="http://schemas.microsoft.com/office/drawing/2014/main" id="{3ED22AAF-6216-BD22-A79B-F723E92F36B4}"/>
              </a:ext>
            </a:extLst>
          </p:cNvPr>
          <p:cNvSpPr>
            <a:spLocks noGrp="1"/>
          </p:cNvSpPr>
          <p:nvPr>
            <p:ph type="body" sz="quarter" idx="17" hasCustomPrompt="1"/>
          </p:nvPr>
        </p:nvSpPr>
        <p:spPr>
          <a:xfrm>
            <a:off x="457200" y="3432654"/>
            <a:ext cx="3962401" cy="2587146"/>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10" name="Text Placeholder 17">
            <a:extLst>
              <a:ext uri="{FF2B5EF4-FFF2-40B4-BE49-F238E27FC236}">
                <a16:creationId xmlns:a16="http://schemas.microsoft.com/office/drawing/2014/main" id="{E4F4B3C5-FF69-F0B7-B278-A8778E8C4801}"/>
              </a:ext>
            </a:extLst>
          </p:cNvPr>
          <p:cNvSpPr>
            <a:spLocks noGrp="1"/>
          </p:cNvSpPr>
          <p:nvPr>
            <p:ph type="body" sz="quarter" idx="20" hasCustomPrompt="1"/>
          </p:nvPr>
        </p:nvSpPr>
        <p:spPr>
          <a:xfrm>
            <a:off x="4729481" y="2944974"/>
            <a:ext cx="396366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11" name="Text Placeholder 17">
            <a:extLst>
              <a:ext uri="{FF2B5EF4-FFF2-40B4-BE49-F238E27FC236}">
                <a16:creationId xmlns:a16="http://schemas.microsoft.com/office/drawing/2014/main" id="{629E2335-D860-DB1F-847E-74C92252C187}"/>
              </a:ext>
            </a:extLst>
          </p:cNvPr>
          <p:cNvSpPr>
            <a:spLocks noGrp="1"/>
          </p:cNvSpPr>
          <p:nvPr>
            <p:ph type="body" sz="quarter" idx="21" hasCustomPrompt="1"/>
          </p:nvPr>
        </p:nvSpPr>
        <p:spPr>
          <a:xfrm>
            <a:off x="4729481" y="3432654"/>
            <a:ext cx="3963669" cy="2587146"/>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5" name="Picture Placeholder 8">
            <a:extLst>
              <a:ext uri="{FF2B5EF4-FFF2-40B4-BE49-F238E27FC236}">
                <a16:creationId xmlns:a16="http://schemas.microsoft.com/office/drawing/2014/main" id="{96152ABD-1771-4A45-22B2-3BA8D79D464F}"/>
              </a:ext>
            </a:extLst>
          </p:cNvPr>
          <p:cNvSpPr>
            <a:spLocks noGrp="1"/>
          </p:cNvSpPr>
          <p:nvPr>
            <p:ph type="pic" sz="quarter" idx="23" hasCustomPrompt="1"/>
          </p:nvPr>
        </p:nvSpPr>
        <p:spPr>
          <a:xfrm>
            <a:off x="457200" y="694429"/>
            <a:ext cx="3962400" cy="208449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bIns="594360" anchor="ctr" anchorCtr="0"/>
          <a:lstStyle>
            <a:lvl1pPr marL="0" indent="0" algn="ctr">
              <a:buNone/>
              <a:defRPr sz="900">
                <a:solidFill>
                  <a:schemeClr val="bg1">
                    <a:lumMod val="50000"/>
                  </a:schemeClr>
                </a:solidFill>
              </a:defRPr>
            </a:lvl1pPr>
          </a:lstStyle>
          <a:p>
            <a:r>
              <a:rPr lang="en-US" dirty="0"/>
              <a:t>(click icon below to insert image)</a:t>
            </a:r>
          </a:p>
        </p:txBody>
      </p:sp>
      <p:sp>
        <p:nvSpPr>
          <p:cNvPr id="8" name="Picture Placeholder 8">
            <a:extLst>
              <a:ext uri="{FF2B5EF4-FFF2-40B4-BE49-F238E27FC236}">
                <a16:creationId xmlns:a16="http://schemas.microsoft.com/office/drawing/2014/main" id="{5049B679-1382-55D7-4421-B3C5D9C8523B}"/>
              </a:ext>
            </a:extLst>
          </p:cNvPr>
          <p:cNvSpPr>
            <a:spLocks noGrp="1"/>
          </p:cNvSpPr>
          <p:nvPr>
            <p:ph type="pic" sz="quarter" idx="24" hasCustomPrompt="1"/>
          </p:nvPr>
        </p:nvSpPr>
        <p:spPr>
          <a:xfrm>
            <a:off x="4731834" y="694429"/>
            <a:ext cx="3962400" cy="208449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bIns="594360" anchor="ctr" anchorCtr="0"/>
          <a:lstStyle>
            <a:lvl1pPr marL="0" indent="0" algn="ctr">
              <a:buNone/>
              <a:defRPr sz="900">
                <a:solidFill>
                  <a:schemeClr val="bg1">
                    <a:lumMod val="50000"/>
                  </a:schemeClr>
                </a:solidFill>
              </a:defRPr>
            </a:lvl1pPr>
          </a:lstStyle>
          <a:p>
            <a:r>
              <a:rPr lang="en-US" dirty="0"/>
              <a:t>(click icon below to insert image)</a:t>
            </a:r>
          </a:p>
        </p:txBody>
      </p:sp>
    </p:spTree>
    <p:extLst>
      <p:ext uri="{BB962C8B-B14F-4D97-AF65-F5344CB8AC3E}">
        <p14:creationId xmlns:p14="http://schemas.microsoft.com/office/powerpoint/2010/main" val="2399601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Text Halves">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EB43338B-1A9C-517E-AFE8-83FCA1EF58EA}"/>
              </a:ext>
            </a:extLst>
          </p:cNvPr>
          <p:cNvSpPr>
            <a:spLocks noGrp="1"/>
          </p:cNvSpPr>
          <p:nvPr>
            <p:ph type="body" sz="quarter" idx="16" hasCustomPrompt="1"/>
          </p:nvPr>
        </p:nvSpPr>
        <p:spPr>
          <a:xfrm>
            <a:off x="457200" y="1786734"/>
            <a:ext cx="3962401"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7" name="Text Placeholder 17">
            <a:extLst>
              <a:ext uri="{FF2B5EF4-FFF2-40B4-BE49-F238E27FC236}">
                <a16:creationId xmlns:a16="http://schemas.microsoft.com/office/drawing/2014/main" id="{3ED22AAF-6216-BD22-A79B-F723E92F36B4}"/>
              </a:ext>
            </a:extLst>
          </p:cNvPr>
          <p:cNvSpPr>
            <a:spLocks noGrp="1"/>
          </p:cNvSpPr>
          <p:nvPr>
            <p:ph type="body" sz="quarter" idx="17" hasCustomPrompt="1"/>
          </p:nvPr>
        </p:nvSpPr>
        <p:spPr>
          <a:xfrm>
            <a:off x="457200" y="2274414"/>
            <a:ext cx="3962401" cy="3745386"/>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10" name="Text Placeholder 17">
            <a:extLst>
              <a:ext uri="{FF2B5EF4-FFF2-40B4-BE49-F238E27FC236}">
                <a16:creationId xmlns:a16="http://schemas.microsoft.com/office/drawing/2014/main" id="{E4F4B3C5-FF69-F0B7-B278-A8778E8C4801}"/>
              </a:ext>
            </a:extLst>
          </p:cNvPr>
          <p:cNvSpPr>
            <a:spLocks noGrp="1"/>
          </p:cNvSpPr>
          <p:nvPr>
            <p:ph type="body" sz="quarter" idx="20" hasCustomPrompt="1"/>
          </p:nvPr>
        </p:nvSpPr>
        <p:spPr>
          <a:xfrm>
            <a:off x="4729481" y="1786734"/>
            <a:ext cx="396366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11" name="Text Placeholder 17">
            <a:extLst>
              <a:ext uri="{FF2B5EF4-FFF2-40B4-BE49-F238E27FC236}">
                <a16:creationId xmlns:a16="http://schemas.microsoft.com/office/drawing/2014/main" id="{629E2335-D860-DB1F-847E-74C92252C187}"/>
              </a:ext>
            </a:extLst>
          </p:cNvPr>
          <p:cNvSpPr>
            <a:spLocks noGrp="1"/>
          </p:cNvSpPr>
          <p:nvPr>
            <p:ph type="body" sz="quarter" idx="21" hasCustomPrompt="1"/>
          </p:nvPr>
        </p:nvSpPr>
        <p:spPr>
          <a:xfrm>
            <a:off x="4729481" y="2274414"/>
            <a:ext cx="3963669" cy="3745386"/>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4" name="Title 1">
            <a:extLst>
              <a:ext uri="{FF2B5EF4-FFF2-40B4-BE49-F238E27FC236}">
                <a16:creationId xmlns:a16="http://schemas.microsoft.com/office/drawing/2014/main" id="{513F4DA9-4064-B8DB-4600-15F4689112FA}"/>
              </a:ext>
            </a:extLst>
          </p:cNvPr>
          <p:cNvSpPr>
            <a:spLocks noGrp="1"/>
          </p:cNvSpPr>
          <p:nvPr>
            <p:ph type="title" hasCustomPrompt="1"/>
          </p:nvPr>
        </p:nvSpPr>
        <p:spPr>
          <a:xfrm>
            <a:off x="457200" y="685801"/>
            <a:ext cx="8229600" cy="708660"/>
          </a:xfrm>
          <a:prstGeom prst="rect">
            <a:avLst/>
          </a:prstGeom>
        </p:spPr>
        <p:txBody>
          <a:bodyPr lIns="0" tIns="0" rIns="0" bIns="0"/>
          <a:lstStyle>
            <a:lvl1pPr>
              <a:defRPr sz="2100" b="1">
                <a:latin typeface="Arial" panose="020B0604020202020204" pitchFamily="34" charset="0"/>
                <a:cs typeface="Arial" panose="020B0604020202020204" pitchFamily="34" charset="0"/>
              </a:defRPr>
            </a:lvl1pPr>
          </a:lstStyle>
          <a:p>
            <a:r>
              <a:rPr lang="en-US" dirty="0"/>
              <a:t>Page Title Placeholder</a:t>
            </a:r>
          </a:p>
        </p:txBody>
      </p:sp>
      <p:sp>
        <p:nvSpPr>
          <p:cNvPr id="5" name="Text Placeholder 14">
            <a:extLst>
              <a:ext uri="{FF2B5EF4-FFF2-40B4-BE49-F238E27FC236}">
                <a16:creationId xmlns:a16="http://schemas.microsoft.com/office/drawing/2014/main" id="{26961A0B-E3B6-4020-68DF-56AEFC6FDD7F}"/>
              </a:ext>
            </a:extLst>
          </p:cNvPr>
          <p:cNvSpPr>
            <a:spLocks noGrp="1"/>
          </p:cNvSpPr>
          <p:nvPr>
            <p:ph type="body" sz="quarter" idx="11" hasCustomPrompt="1"/>
          </p:nvPr>
        </p:nvSpPr>
        <p:spPr>
          <a:xfrm>
            <a:off x="454377" y="1241348"/>
            <a:ext cx="1990930" cy="207749"/>
          </a:xfrm>
          <a:prstGeom prst="rect">
            <a:avLst/>
          </a:prstGeom>
        </p:spPr>
        <p:txBody>
          <a:bodyPr wrap="none" lIns="0" tIns="0" rIns="0" bIns="0">
            <a:spAutoFit/>
          </a:bodyPr>
          <a:lstStyle>
            <a:lvl1pPr marL="0" indent="0">
              <a:lnSpc>
                <a:spcPct val="100000"/>
              </a:lnSpc>
              <a:spcBef>
                <a:spcPts val="0"/>
              </a:spcBef>
              <a:buNone/>
              <a:defRPr sz="1350" b="0" i="0">
                <a:solidFill>
                  <a:schemeClr val="accent4"/>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Page Subtitle Placeholder</a:t>
            </a:r>
          </a:p>
        </p:txBody>
      </p:sp>
    </p:spTree>
    <p:extLst>
      <p:ext uri="{BB962C8B-B14F-4D97-AF65-F5344CB8AC3E}">
        <p14:creationId xmlns:p14="http://schemas.microsoft.com/office/powerpoint/2010/main" val="46770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Multi-color">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E876B7BB-FA1A-1625-330E-15A2DF6804CC}"/>
              </a:ext>
            </a:extLst>
          </p:cNvPr>
          <p:cNvSpPr>
            <a:spLocks noGrp="1"/>
          </p:cNvSpPr>
          <p:nvPr>
            <p:ph type="body" sz="quarter" idx="14" hasCustomPrompt="1"/>
          </p:nvPr>
        </p:nvSpPr>
        <p:spPr>
          <a:xfrm>
            <a:off x="1127872" y="5808048"/>
            <a:ext cx="6854077" cy="553355"/>
          </a:xfrm>
          <a:prstGeom prst="rect">
            <a:avLst/>
          </a:prstGeom>
        </p:spPr>
        <p:txBody>
          <a:bodyPr lIns="0" tIns="0" rIns="0" bIns="0">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600">
                <a:solidFill>
                  <a:srgbClr val="00B8B4"/>
                </a:solidFill>
              </a:defRPr>
            </a:lvl1pPr>
          </a:lstStyle>
          <a:p>
            <a:r>
              <a:rPr lang="en-US" dirty="0"/>
              <a:t>Subtitle</a:t>
            </a:r>
          </a:p>
        </p:txBody>
      </p:sp>
      <p:sp>
        <p:nvSpPr>
          <p:cNvPr id="3" name="Text Placeholder 17">
            <a:extLst>
              <a:ext uri="{FF2B5EF4-FFF2-40B4-BE49-F238E27FC236}">
                <a16:creationId xmlns:a16="http://schemas.microsoft.com/office/drawing/2014/main" id="{FD395813-3DE4-9AC4-5C43-C58AEC552269}"/>
              </a:ext>
            </a:extLst>
          </p:cNvPr>
          <p:cNvSpPr>
            <a:spLocks noGrp="1"/>
          </p:cNvSpPr>
          <p:nvPr>
            <p:ph type="body" sz="quarter" idx="16" hasCustomPrompt="1"/>
          </p:nvPr>
        </p:nvSpPr>
        <p:spPr>
          <a:xfrm>
            <a:off x="1127872" y="4739083"/>
            <a:ext cx="6854078" cy="904477"/>
          </a:xfrm>
          <a:prstGeom prst="rect">
            <a:avLst/>
          </a:prstGeom>
        </p:spPr>
        <p:txBody>
          <a:bodyPr lIns="0" tIns="0" rIns="0" bIns="0"/>
          <a:lstStyle>
            <a:lvl1pPr marL="0" indent="0">
              <a:spcBef>
                <a:spcPts val="0"/>
              </a:spcBef>
              <a:buNone/>
              <a:defRPr sz="280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Multi-line Section Title</a:t>
            </a:r>
          </a:p>
        </p:txBody>
      </p:sp>
      <p:pic>
        <p:nvPicPr>
          <p:cNvPr id="7" name="Picture 6">
            <a:extLst>
              <a:ext uri="{FF2B5EF4-FFF2-40B4-BE49-F238E27FC236}">
                <a16:creationId xmlns:a16="http://schemas.microsoft.com/office/drawing/2014/main" id="{FABFDCE6-CBD1-75C5-50B5-A5B11DC0EB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4457701"/>
          </a:xfrm>
          <a:prstGeom prst="rect">
            <a:avLst/>
          </a:prstGeom>
          <a:effectLst>
            <a:outerShdw blurRad="304800" dist="12700" dir="5400000" algn="ctr" rotWithShape="0">
              <a:srgbClr val="000000">
                <a:alpha val="30000"/>
              </a:srgbClr>
            </a:outerShdw>
          </a:effectLst>
        </p:spPr>
      </p:pic>
    </p:spTree>
    <p:extLst>
      <p:ext uri="{BB962C8B-B14F-4D97-AF65-F5344CB8AC3E}">
        <p14:creationId xmlns:p14="http://schemas.microsoft.com/office/powerpoint/2010/main" val="1975494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Text Halves 2">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EB43338B-1A9C-517E-AFE8-83FCA1EF58EA}"/>
              </a:ext>
            </a:extLst>
          </p:cNvPr>
          <p:cNvSpPr>
            <a:spLocks noGrp="1"/>
          </p:cNvSpPr>
          <p:nvPr>
            <p:ph type="body" sz="quarter" idx="16" hasCustomPrompt="1"/>
          </p:nvPr>
        </p:nvSpPr>
        <p:spPr>
          <a:xfrm>
            <a:off x="457200" y="685800"/>
            <a:ext cx="3962401"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7" name="Text Placeholder 17">
            <a:extLst>
              <a:ext uri="{FF2B5EF4-FFF2-40B4-BE49-F238E27FC236}">
                <a16:creationId xmlns:a16="http://schemas.microsoft.com/office/drawing/2014/main" id="{3ED22AAF-6216-BD22-A79B-F723E92F36B4}"/>
              </a:ext>
            </a:extLst>
          </p:cNvPr>
          <p:cNvSpPr>
            <a:spLocks noGrp="1"/>
          </p:cNvSpPr>
          <p:nvPr>
            <p:ph type="body" sz="quarter" idx="17" hasCustomPrompt="1"/>
          </p:nvPr>
        </p:nvSpPr>
        <p:spPr>
          <a:xfrm>
            <a:off x="457200" y="1173480"/>
            <a:ext cx="3962401" cy="4846320"/>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10" name="Text Placeholder 17">
            <a:extLst>
              <a:ext uri="{FF2B5EF4-FFF2-40B4-BE49-F238E27FC236}">
                <a16:creationId xmlns:a16="http://schemas.microsoft.com/office/drawing/2014/main" id="{E4F4B3C5-FF69-F0B7-B278-A8778E8C4801}"/>
              </a:ext>
            </a:extLst>
          </p:cNvPr>
          <p:cNvSpPr>
            <a:spLocks noGrp="1"/>
          </p:cNvSpPr>
          <p:nvPr>
            <p:ph type="body" sz="quarter" idx="20" hasCustomPrompt="1"/>
          </p:nvPr>
        </p:nvSpPr>
        <p:spPr>
          <a:xfrm>
            <a:off x="4729481" y="685800"/>
            <a:ext cx="396366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11" name="Text Placeholder 17">
            <a:extLst>
              <a:ext uri="{FF2B5EF4-FFF2-40B4-BE49-F238E27FC236}">
                <a16:creationId xmlns:a16="http://schemas.microsoft.com/office/drawing/2014/main" id="{629E2335-D860-DB1F-847E-74C92252C187}"/>
              </a:ext>
            </a:extLst>
          </p:cNvPr>
          <p:cNvSpPr>
            <a:spLocks noGrp="1"/>
          </p:cNvSpPr>
          <p:nvPr>
            <p:ph type="body" sz="quarter" idx="21" hasCustomPrompt="1"/>
          </p:nvPr>
        </p:nvSpPr>
        <p:spPr>
          <a:xfrm>
            <a:off x="4729481" y="1173480"/>
            <a:ext cx="3963669" cy="4846320"/>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8" name="TextBox 7">
            <a:extLst>
              <a:ext uri="{FF2B5EF4-FFF2-40B4-BE49-F238E27FC236}">
                <a16:creationId xmlns:a16="http://schemas.microsoft.com/office/drawing/2014/main" id="{FE03417A-3305-1CAB-B134-68846DE26D3E}"/>
              </a:ext>
            </a:extLst>
          </p:cNvPr>
          <p:cNvSpPr txBox="1"/>
          <p:nvPr userDrawn="1"/>
        </p:nvSpPr>
        <p:spPr>
          <a:xfrm>
            <a:off x="9347200" y="3698240"/>
            <a:ext cx="184731" cy="300082"/>
          </a:xfrm>
          <a:prstGeom prst="rect">
            <a:avLst/>
          </a:prstGeom>
          <a:noFill/>
        </p:spPr>
        <p:txBody>
          <a:bodyPr wrap="none" rtlCol="0">
            <a:spAutoFit/>
          </a:bodyPr>
          <a:lstStyle/>
          <a:p>
            <a:endParaRPr lang="en-US" sz="1350"/>
          </a:p>
        </p:txBody>
      </p:sp>
    </p:spTree>
    <p:extLst>
      <p:ext uri="{BB962C8B-B14F-4D97-AF65-F5344CB8AC3E}">
        <p14:creationId xmlns:p14="http://schemas.microsoft.com/office/powerpoint/2010/main" val="3966475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Text Thirds">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EB43338B-1A9C-517E-AFE8-83FCA1EF58EA}"/>
              </a:ext>
            </a:extLst>
          </p:cNvPr>
          <p:cNvSpPr>
            <a:spLocks noGrp="1"/>
          </p:cNvSpPr>
          <p:nvPr>
            <p:ph type="body" sz="quarter" idx="16" hasCustomPrompt="1"/>
          </p:nvPr>
        </p:nvSpPr>
        <p:spPr>
          <a:xfrm>
            <a:off x="457200" y="1747346"/>
            <a:ext cx="257174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7" name="Text Placeholder 17">
            <a:extLst>
              <a:ext uri="{FF2B5EF4-FFF2-40B4-BE49-F238E27FC236}">
                <a16:creationId xmlns:a16="http://schemas.microsoft.com/office/drawing/2014/main" id="{3ED22AAF-6216-BD22-A79B-F723E92F36B4}"/>
              </a:ext>
            </a:extLst>
          </p:cNvPr>
          <p:cNvSpPr>
            <a:spLocks noGrp="1"/>
          </p:cNvSpPr>
          <p:nvPr>
            <p:ph type="body" sz="quarter" idx="17" hasCustomPrompt="1"/>
          </p:nvPr>
        </p:nvSpPr>
        <p:spPr>
          <a:xfrm>
            <a:off x="457200" y="2235026"/>
            <a:ext cx="2571749" cy="3784774"/>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8" name="Text Placeholder 17">
            <a:extLst>
              <a:ext uri="{FF2B5EF4-FFF2-40B4-BE49-F238E27FC236}">
                <a16:creationId xmlns:a16="http://schemas.microsoft.com/office/drawing/2014/main" id="{62EB3494-F45F-E1A4-D495-5DF013C49E77}"/>
              </a:ext>
            </a:extLst>
          </p:cNvPr>
          <p:cNvSpPr>
            <a:spLocks noGrp="1"/>
          </p:cNvSpPr>
          <p:nvPr>
            <p:ph type="body" sz="quarter" idx="18" hasCustomPrompt="1"/>
          </p:nvPr>
        </p:nvSpPr>
        <p:spPr>
          <a:xfrm>
            <a:off x="3291840" y="1747346"/>
            <a:ext cx="257174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9" name="Text Placeholder 17">
            <a:extLst>
              <a:ext uri="{FF2B5EF4-FFF2-40B4-BE49-F238E27FC236}">
                <a16:creationId xmlns:a16="http://schemas.microsoft.com/office/drawing/2014/main" id="{786E915A-C59E-4255-E91E-34A36A7F8A68}"/>
              </a:ext>
            </a:extLst>
          </p:cNvPr>
          <p:cNvSpPr>
            <a:spLocks noGrp="1"/>
          </p:cNvSpPr>
          <p:nvPr>
            <p:ph type="body" sz="quarter" idx="19" hasCustomPrompt="1"/>
          </p:nvPr>
        </p:nvSpPr>
        <p:spPr>
          <a:xfrm>
            <a:off x="3291840" y="2235026"/>
            <a:ext cx="2571749" cy="3784774"/>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10" name="Text Placeholder 17">
            <a:extLst>
              <a:ext uri="{FF2B5EF4-FFF2-40B4-BE49-F238E27FC236}">
                <a16:creationId xmlns:a16="http://schemas.microsoft.com/office/drawing/2014/main" id="{E4F4B3C5-FF69-F0B7-B278-A8778E8C4801}"/>
              </a:ext>
            </a:extLst>
          </p:cNvPr>
          <p:cNvSpPr>
            <a:spLocks noGrp="1"/>
          </p:cNvSpPr>
          <p:nvPr>
            <p:ph type="body" sz="quarter" idx="20" hasCustomPrompt="1"/>
          </p:nvPr>
        </p:nvSpPr>
        <p:spPr>
          <a:xfrm>
            <a:off x="6121400" y="1747346"/>
            <a:ext cx="257174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11" name="Text Placeholder 17">
            <a:extLst>
              <a:ext uri="{FF2B5EF4-FFF2-40B4-BE49-F238E27FC236}">
                <a16:creationId xmlns:a16="http://schemas.microsoft.com/office/drawing/2014/main" id="{629E2335-D860-DB1F-847E-74C92252C187}"/>
              </a:ext>
            </a:extLst>
          </p:cNvPr>
          <p:cNvSpPr>
            <a:spLocks noGrp="1"/>
          </p:cNvSpPr>
          <p:nvPr>
            <p:ph type="body" sz="quarter" idx="21" hasCustomPrompt="1"/>
          </p:nvPr>
        </p:nvSpPr>
        <p:spPr>
          <a:xfrm>
            <a:off x="6121400" y="2235026"/>
            <a:ext cx="2571749" cy="3784774"/>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4" name="Title 1">
            <a:extLst>
              <a:ext uri="{FF2B5EF4-FFF2-40B4-BE49-F238E27FC236}">
                <a16:creationId xmlns:a16="http://schemas.microsoft.com/office/drawing/2014/main" id="{DD584334-D299-780A-BC53-EB7189B4DCB0}"/>
              </a:ext>
            </a:extLst>
          </p:cNvPr>
          <p:cNvSpPr>
            <a:spLocks noGrp="1"/>
          </p:cNvSpPr>
          <p:nvPr>
            <p:ph type="title" hasCustomPrompt="1"/>
          </p:nvPr>
        </p:nvSpPr>
        <p:spPr>
          <a:xfrm>
            <a:off x="457200" y="685801"/>
            <a:ext cx="8229600" cy="708660"/>
          </a:xfrm>
          <a:prstGeom prst="rect">
            <a:avLst/>
          </a:prstGeom>
        </p:spPr>
        <p:txBody>
          <a:bodyPr lIns="0" tIns="0" rIns="0" bIns="0"/>
          <a:lstStyle>
            <a:lvl1pPr>
              <a:defRPr sz="2100" b="1">
                <a:latin typeface="Arial" panose="020B0604020202020204" pitchFamily="34" charset="0"/>
                <a:cs typeface="Arial" panose="020B0604020202020204" pitchFamily="34" charset="0"/>
              </a:defRPr>
            </a:lvl1pPr>
          </a:lstStyle>
          <a:p>
            <a:r>
              <a:rPr lang="en-US" dirty="0"/>
              <a:t>Page Title Placeholder</a:t>
            </a:r>
          </a:p>
        </p:txBody>
      </p:sp>
      <p:sp>
        <p:nvSpPr>
          <p:cNvPr id="5" name="Text Placeholder 14">
            <a:extLst>
              <a:ext uri="{FF2B5EF4-FFF2-40B4-BE49-F238E27FC236}">
                <a16:creationId xmlns:a16="http://schemas.microsoft.com/office/drawing/2014/main" id="{882FD7ED-E127-EC8B-BC8D-6AC2743BC052}"/>
              </a:ext>
            </a:extLst>
          </p:cNvPr>
          <p:cNvSpPr>
            <a:spLocks noGrp="1"/>
          </p:cNvSpPr>
          <p:nvPr>
            <p:ph type="body" sz="quarter" idx="11" hasCustomPrompt="1"/>
          </p:nvPr>
        </p:nvSpPr>
        <p:spPr>
          <a:xfrm>
            <a:off x="454377" y="1241348"/>
            <a:ext cx="1990930" cy="207749"/>
          </a:xfrm>
          <a:prstGeom prst="rect">
            <a:avLst/>
          </a:prstGeom>
        </p:spPr>
        <p:txBody>
          <a:bodyPr wrap="none" lIns="0" tIns="0" rIns="0" bIns="0">
            <a:spAutoFit/>
          </a:bodyPr>
          <a:lstStyle>
            <a:lvl1pPr marL="0" indent="0">
              <a:lnSpc>
                <a:spcPct val="100000"/>
              </a:lnSpc>
              <a:spcBef>
                <a:spcPts val="0"/>
              </a:spcBef>
              <a:buNone/>
              <a:defRPr sz="1350" b="0" i="0">
                <a:solidFill>
                  <a:schemeClr val="accent4"/>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Page Subtitle Placeholder</a:t>
            </a:r>
          </a:p>
        </p:txBody>
      </p:sp>
    </p:spTree>
    <p:extLst>
      <p:ext uri="{BB962C8B-B14F-4D97-AF65-F5344CB8AC3E}">
        <p14:creationId xmlns:p14="http://schemas.microsoft.com/office/powerpoint/2010/main" val="2873952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ext Thirds 2">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EB43338B-1A9C-517E-AFE8-83FCA1EF58EA}"/>
              </a:ext>
            </a:extLst>
          </p:cNvPr>
          <p:cNvSpPr>
            <a:spLocks noGrp="1"/>
          </p:cNvSpPr>
          <p:nvPr>
            <p:ph type="body" sz="quarter" idx="16" hasCustomPrompt="1"/>
          </p:nvPr>
        </p:nvSpPr>
        <p:spPr>
          <a:xfrm>
            <a:off x="457200" y="685800"/>
            <a:ext cx="257174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7" name="Text Placeholder 17">
            <a:extLst>
              <a:ext uri="{FF2B5EF4-FFF2-40B4-BE49-F238E27FC236}">
                <a16:creationId xmlns:a16="http://schemas.microsoft.com/office/drawing/2014/main" id="{3ED22AAF-6216-BD22-A79B-F723E92F36B4}"/>
              </a:ext>
            </a:extLst>
          </p:cNvPr>
          <p:cNvSpPr>
            <a:spLocks noGrp="1"/>
          </p:cNvSpPr>
          <p:nvPr>
            <p:ph type="body" sz="quarter" idx="17" hasCustomPrompt="1"/>
          </p:nvPr>
        </p:nvSpPr>
        <p:spPr>
          <a:xfrm>
            <a:off x="457200" y="1173480"/>
            <a:ext cx="2571749" cy="4846320"/>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8" name="Text Placeholder 17">
            <a:extLst>
              <a:ext uri="{FF2B5EF4-FFF2-40B4-BE49-F238E27FC236}">
                <a16:creationId xmlns:a16="http://schemas.microsoft.com/office/drawing/2014/main" id="{62EB3494-F45F-E1A4-D495-5DF013C49E77}"/>
              </a:ext>
            </a:extLst>
          </p:cNvPr>
          <p:cNvSpPr>
            <a:spLocks noGrp="1"/>
          </p:cNvSpPr>
          <p:nvPr>
            <p:ph type="body" sz="quarter" idx="18" hasCustomPrompt="1"/>
          </p:nvPr>
        </p:nvSpPr>
        <p:spPr>
          <a:xfrm>
            <a:off x="3291840" y="685800"/>
            <a:ext cx="257174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9" name="Text Placeholder 17">
            <a:extLst>
              <a:ext uri="{FF2B5EF4-FFF2-40B4-BE49-F238E27FC236}">
                <a16:creationId xmlns:a16="http://schemas.microsoft.com/office/drawing/2014/main" id="{786E915A-C59E-4255-E91E-34A36A7F8A68}"/>
              </a:ext>
            </a:extLst>
          </p:cNvPr>
          <p:cNvSpPr>
            <a:spLocks noGrp="1"/>
          </p:cNvSpPr>
          <p:nvPr>
            <p:ph type="body" sz="quarter" idx="19" hasCustomPrompt="1"/>
          </p:nvPr>
        </p:nvSpPr>
        <p:spPr>
          <a:xfrm>
            <a:off x="3291840" y="1173480"/>
            <a:ext cx="2571749" cy="4846320"/>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10" name="Text Placeholder 17">
            <a:extLst>
              <a:ext uri="{FF2B5EF4-FFF2-40B4-BE49-F238E27FC236}">
                <a16:creationId xmlns:a16="http://schemas.microsoft.com/office/drawing/2014/main" id="{E4F4B3C5-FF69-F0B7-B278-A8778E8C4801}"/>
              </a:ext>
            </a:extLst>
          </p:cNvPr>
          <p:cNvSpPr>
            <a:spLocks noGrp="1"/>
          </p:cNvSpPr>
          <p:nvPr>
            <p:ph type="body" sz="quarter" idx="20" hasCustomPrompt="1"/>
          </p:nvPr>
        </p:nvSpPr>
        <p:spPr>
          <a:xfrm>
            <a:off x="6121400" y="685800"/>
            <a:ext cx="257174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11" name="Text Placeholder 17">
            <a:extLst>
              <a:ext uri="{FF2B5EF4-FFF2-40B4-BE49-F238E27FC236}">
                <a16:creationId xmlns:a16="http://schemas.microsoft.com/office/drawing/2014/main" id="{629E2335-D860-DB1F-847E-74C92252C187}"/>
              </a:ext>
            </a:extLst>
          </p:cNvPr>
          <p:cNvSpPr>
            <a:spLocks noGrp="1"/>
          </p:cNvSpPr>
          <p:nvPr>
            <p:ph type="body" sz="quarter" idx="21" hasCustomPrompt="1"/>
          </p:nvPr>
        </p:nvSpPr>
        <p:spPr>
          <a:xfrm>
            <a:off x="6121400" y="1173480"/>
            <a:ext cx="2571749" cy="4846320"/>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Tree>
    <p:extLst>
      <p:ext uri="{BB962C8B-B14F-4D97-AF65-F5344CB8AC3E}">
        <p14:creationId xmlns:p14="http://schemas.microsoft.com/office/powerpoint/2010/main" val="1630460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Graph Thirds">
    <p:spTree>
      <p:nvGrpSpPr>
        <p:cNvPr id="1" name=""/>
        <p:cNvGrpSpPr/>
        <p:nvPr/>
      </p:nvGrpSpPr>
      <p:grpSpPr>
        <a:xfrm>
          <a:off x="0" y="0"/>
          <a:ext cx="0" cy="0"/>
          <a:chOff x="0" y="0"/>
          <a:chExt cx="0" cy="0"/>
        </a:xfrm>
      </p:grpSpPr>
      <p:sp>
        <p:nvSpPr>
          <p:cNvPr id="5" name="Chart Placeholder 3">
            <a:extLst>
              <a:ext uri="{FF2B5EF4-FFF2-40B4-BE49-F238E27FC236}">
                <a16:creationId xmlns:a16="http://schemas.microsoft.com/office/drawing/2014/main" id="{C744E964-657C-D586-6294-6924EE2C620C}"/>
              </a:ext>
            </a:extLst>
          </p:cNvPr>
          <p:cNvSpPr>
            <a:spLocks noGrp="1"/>
          </p:cNvSpPr>
          <p:nvPr>
            <p:ph type="chart" sz="quarter" idx="18" hasCustomPrompt="1"/>
          </p:nvPr>
        </p:nvSpPr>
        <p:spPr>
          <a:xfrm>
            <a:off x="6104891" y="1769534"/>
            <a:ext cx="2583177" cy="4250266"/>
          </a:xfrm>
          <a:prstGeom prst="rect">
            <a:avLst/>
          </a:prstGeom>
        </p:spPr>
        <p:txBody>
          <a:bodyPr/>
          <a:lstStyle>
            <a:lvl1pPr marL="0" indent="0">
              <a:buNone/>
              <a:defRPr sz="1200" b="0" i="0">
                <a:latin typeface="Arial Regular" charset="0"/>
                <a:ea typeface="Arial Regular" charset="0"/>
                <a:cs typeface="Arial Regular" charset="0"/>
              </a:defRPr>
            </a:lvl1pPr>
          </a:lstStyle>
          <a:p>
            <a:r>
              <a:rPr lang="en-US" dirty="0"/>
              <a:t>Chart Graphic</a:t>
            </a:r>
          </a:p>
        </p:txBody>
      </p:sp>
      <p:sp>
        <p:nvSpPr>
          <p:cNvPr id="12" name="Chart Placeholder 3">
            <a:extLst>
              <a:ext uri="{FF2B5EF4-FFF2-40B4-BE49-F238E27FC236}">
                <a16:creationId xmlns:a16="http://schemas.microsoft.com/office/drawing/2014/main" id="{A78BBD6C-78BA-C950-6C9A-96F089A19651}"/>
              </a:ext>
            </a:extLst>
          </p:cNvPr>
          <p:cNvSpPr>
            <a:spLocks noGrp="1"/>
          </p:cNvSpPr>
          <p:nvPr>
            <p:ph type="chart" sz="quarter" idx="15" hasCustomPrompt="1"/>
          </p:nvPr>
        </p:nvSpPr>
        <p:spPr>
          <a:xfrm>
            <a:off x="461011" y="1769534"/>
            <a:ext cx="2583177" cy="4250266"/>
          </a:xfrm>
          <a:prstGeom prst="rect">
            <a:avLst/>
          </a:prstGeom>
        </p:spPr>
        <p:txBody>
          <a:bodyPr/>
          <a:lstStyle>
            <a:lvl1pPr marL="0" indent="0">
              <a:buNone/>
              <a:defRPr sz="1200" b="0" i="0">
                <a:latin typeface="Arial Regular" charset="0"/>
                <a:ea typeface="Arial Regular" charset="0"/>
                <a:cs typeface="Arial Regular" charset="0"/>
              </a:defRPr>
            </a:lvl1pPr>
          </a:lstStyle>
          <a:p>
            <a:r>
              <a:rPr lang="en-US" dirty="0"/>
              <a:t>Chart Graphic</a:t>
            </a:r>
          </a:p>
        </p:txBody>
      </p:sp>
      <p:sp>
        <p:nvSpPr>
          <p:cNvPr id="13" name="Chart Placeholder 3">
            <a:extLst>
              <a:ext uri="{FF2B5EF4-FFF2-40B4-BE49-F238E27FC236}">
                <a16:creationId xmlns:a16="http://schemas.microsoft.com/office/drawing/2014/main" id="{808E9FFD-371F-ECB1-8BB7-80B992FB5595}"/>
              </a:ext>
            </a:extLst>
          </p:cNvPr>
          <p:cNvSpPr>
            <a:spLocks noGrp="1"/>
          </p:cNvSpPr>
          <p:nvPr>
            <p:ph type="chart" sz="quarter" idx="19" hasCustomPrompt="1"/>
          </p:nvPr>
        </p:nvSpPr>
        <p:spPr>
          <a:xfrm>
            <a:off x="3280412" y="1769534"/>
            <a:ext cx="2583177" cy="4250266"/>
          </a:xfrm>
          <a:prstGeom prst="rect">
            <a:avLst/>
          </a:prstGeom>
        </p:spPr>
        <p:txBody>
          <a:bodyPr/>
          <a:lstStyle>
            <a:lvl1pPr marL="0" indent="0">
              <a:buNone/>
              <a:defRPr sz="1200" b="0" i="0">
                <a:latin typeface="Arial Regular" charset="0"/>
                <a:ea typeface="Arial Regular" charset="0"/>
                <a:cs typeface="Arial Regular" charset="0"/>
              </a:defRPr>
            </a:lvl1pPr>
          </a:lstStyle>
          <a:p>
            <a:r>
              <a:rPr lang="en-US" dirty="0"/>
              <a:t>Chart Graphic</a:t>
            </a:r>
          </a:p>
        </p:txBody>
      </p:sp>
      <p:sp>
        <p:nvSpPr>
          <p:cNvPr id="4" name="Title 1">
            <a:extLst>
              <a:ext uri="{FF2B5EF4-FFF2-40B4-BE49-F238E27FC236}">
                <a16:creationId xmlns:a16="http://schemas.microsoft.com/office/drawing/2014/main" id="{060C8AC0-AAD1-6500-363E-EE38D20C0BE3}"/>
              </a:ext>
            </a:extLst>
          </p:cNvPr>
          <p:cNvSpPr>
            <a:spLocks noGrp="1"/>
          </p:cNvSpPr>
          <p:nvPr>
            <p:ph type="title" hasCustomPrompt="1"/>
          </p:nvPr>
        </p:nvSpPr>
        <p:spPr>
          <a:xfrm>
            <a:off x="457200" y="685801"/>
            <a:ext cx="8229600" cy="708660"/>
          </a:xfrm>
          <a:prstGeom prst="rect">
            <a:avLst/>
          </a:prstGeom>
        </p:spPr>
        <p:txBody>
          <a:bodyPr lIns="0" tIns="0" rIns="0" bIns="0"/>
          <a:lstStyle>
            <a:lvl1pPr>
              <a:defRPr sz="2100" b="1">
                <a:latin typeface="Arial" panose="020B0604020202020204" pitchFamily="34" charset="0"/>
                <a:cs typeface="Arial" panose="020B0604020202020204" pitchFamily="34" charset="0"/>
              </a:defRPr>
            </a:lvl1pPr>
          </a:lstStyle>
          <a:p>
            <a:r>
              <a:rPr lang="en-US" dirty="0"/>
              <a:t>Page Title Placeholder</a:t>
            </a:r>
          </a:p>
        </p:txBody>
      </p:sp>
      <p:sp>
        <p:nvSpPr>
          <p:cNvPr id="6" name="Text Placeholder 14">
            <a:extLst>
              <a:ext uri="{FF2B5EF4-FFF2-40B4-BE49-F238E27FC236}">
                <a16:creationId xmlns:a16="http://schemas.microsoft.com/office/drawing/2014/main" id="{9B534D0F-6A6C-2BD8-63ED-C0A711F1723F}"/>
              </a:ext>
            </a:extLst>
          </p:cNvPr>
          <p:cNvSpPr>
            <a:spLocks noGrp="1"/>
          </p:cNvSpPr>
          <p:nvPr>
            <p:ph type="body" sz="quarter" idx="11" hasCustomPrompt="1"/>
          </p:nvPr>
        </p:nvSpPr>
        <p:spPr>
          <a:xfrm>
            <a:off x="454377" y="1241348"/>
            <a:ext cx="1990930" cy="207749"/>
          </a:xfrm>
          <a:prstGeom prst="rect">
            <a:avLst/>
          </a:prstGeom>
        </p:spPr>
        <p:txBody>
          <a:bodyPr wrap="none" lIns="0" tIns="0" rIns="0" bIns="0">
            <a:spAutoFit/>
          </a:bodyPr>
          <a:lstStyle>
            <a:lvl1pPr marL="0" indent="0">
              <a:lnSpc>
                <a:spcPct val="100000"/>
              </a:lnSpc>
              <a:spcBef>
                <a:spcPts val="0"/>
              </a:spcBef>
              <a:buNone/>
              <a:defRPr sz="1350" b="0" i="0">
                <a:solidFill>
                  <a:schemeClr val="accent4"/>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Page Subtitle Placeholder</a:t>
            </a:r>
          </a:p>
        </p:txBody>
      </p:sp>
    </p:spTree>
    <p:extLst>
      <p:ext uri="{BB962C8B-B14F-4D97-AF65-F5344CB8AC3E}">
        <p14:creationId xmlns:p14="http://schemas.microsoft.com/office/powerpoint/2010/main" val="2034921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Graph Halves">
    <p:spTree>
      <p:nvGrpSpPr>
        <p:cNvPr id="1" name=""/>
        <p:cNvGrpSpPr/>
        <p:nvPr/>
      </p:nvGrpSpPr>
      <p:grpSpPr>
        <a:xfrm>
          <a:off x="0" y="0"/>
          <a:ext cx="0" cy="0"/>
          <a:chOff x="0" y="0"/>
          <a:chExt cx="0" cy="0"/>
        </a:xfrm>
      </p:grpSpPr>
      <p:sp>
        <p:nvSpPr>
          <p:cNvPr id="5" name="Chart Placeholder 3">
            <a:extLst>
              <a:ext uri="{FF2B5EF4-FFF2-40B4-BE49-F238E27FC236}">
                <a16:creationId xmlns:a16="http://schemas.microsoft.com/office/drawing/2014/main" id="{C744E964-657C-D586-6294-6924EE2C620C}"/>
              </a:ext>
            </a:extLst>
          </p:cNvPr>
          <p:cNvSpPr>
            <a:spLocks noGrp="1"/>
          </p:cNvSpPr>
          <p:nvPr>
            <p:ph type="chart" sz="quarter" idx="18" hasCustomPrompt="1"/>
          </p:nvPr>
        </p:nvSpPr>
        <p:spPr>
          <a:xfrm>
            <a:off x="4719319" y="1769534"/>
            <a:ext cx="3968750" cy="4250266"/>
          </a:xfrm>
          <a:prstGeom prst="rect">
            <a:avLst/>
          </a:prstGeom>
        </p:spPr>
        <p:txBody>
          <a:bodyPr/>
          <a:lstStyle>
            <a:lvl1pPr marL="0" indent="0">
              <a:buNone/>
              <a:defRPr sz="1200" b="0" i="0">
                <a:latin typeface="Arial Regular" charset="0"/>
                <a:ea typeface="Arial Regular" charset="0"/>
                <a:cs typeface="Arial Regular" charset="0"/>
              </a:defRPr>
            </a:lvl1pPr>
          </a:lstStyle>
          <a:p>
            <a:r>
              <a:rPr lang="en-US" dirty="0"/>
              <a:t>Chart Graphic</a:t>
            </a:r>
          </a:p>
        </p:txBody>
      </p:sp>
      <p:sp>
        <p:nvSpPr>
          <p:cNvPr id="12" name="Chart Placeholder 3">
            <a:extLst>
              <a:ext uri="{FF2B5EF4-FFF2-40B4-BE49-F238E27FC236}">
                <a16:creationId xmlns:a16="http://schemas.microsoft.com/office/drawing/2014/main" id="{A78BBD6C-78BA-C950-6C9A-96F089A19651}"/>
              </a:ext>
            </a:extLst>
          </p:cNvPr>
          <p:cNvSpPr>
            <a:spLocks noGrp="1"/>
          </p:cNvSpPr>
          <p:nvPr>
            <p:ph type="chart" sz="quarter" idx="15" hasCustomPrompt="1"/>
          </p:nvPr>
        </p:nvSpPr>
        <p:spPr>
          <a:xfrm>
            <a:off x="461010" y="1769534"/>
            <a:ext cx="3968750" cy="4250266"/>
          </a:xfrm>
          <a:prstGeom prst="rect">
            <a:avLst/>
          </a:prstGeom>
        </p:spPr>
        <p:txBody>
          <a:bodyPr/>
          <a:lstStyle>
            <a:lvl1pPr marL="0" indent="0">
              <a:buNone/>
              <a:defRPr sz="1200" b="0" i="0">
                <a:latin typeface="Arial Regular" charset="0"/>
                <a:ea typeface="Arial Regular" charset="0"/>
                <a:cs typeface="Arial Regular" charset="0"/>
              </a:defRPr>
            </a:lvl1pPr>
          </a:lstStyle>
          <a:p>
            <a:r>
              <a:rPr lang="en-US" dirty="0"/>
              <a:t>Chart Graphic</a:t>
            </a:r>
          </a:p>
        </p:txBody>
      </p:sp>
      <p:sp>
        <p:nvSpPr>
          <p:cNvPr id="4" name="Title 1">
            <a:extLst>
              <a:ext uri="{FF2B5EF4-FFF2-40B4-BE49-F238E27FC236}">
                <a16:creationId xmlns:a16="http://schemas.microsoft.com/office/drawing/2014/main" id="{57298FD8-0740-67FC-0B1E-ED1736169846}"/>
              </a:ext>
            </a:extLst>
          </p:cNvPr>
          <p:cNvSpPr>
            <a:spLocks noGrp="1"/>
          </p:cNvSpPr>
          <p:nvPr>
            <p:ph type="title" hasCustomPrompt="1"/>
          </p:nvPr>
        </p:nvSpPr>
        <p:spPr>
          <a:xfrm>
            <a:off x="457200" y="685801"/>
            <a:ext cx="8229600" cy="708660"/>
          </a:xfrm>
          <a:prstGeom prst="rect">
            <a:avLst/>
          </a:prstGeom>
        </p:spPr>
        <p:txBody>
          <a:bodyPr lIns="0" tIns="0" rIns="0" bIns="0"/>
          <a:lstStyle>
            <a:lvl1pPr>
              <a:defRPr sz="2100" b="1">
                <a:latin typeface="Arial" panose="020B0604020202020204" pitchFamily="34" charset="0"/>
                <a:cs typeface="Arial" panose="020B0604020202020204" pitchFamily="34" charset="0"/>
              </a:defRPr>
            </a:lvl1pPr>
          </a:lstStyle>
          <a:p>
            <a:r>
              <a:rPr lang="en-US" dirty="0"/>
              <a:t>Page Title Placeholder</a:t>
            </a:r>
          </a:p>
        </p:txBody>
      </p:sp>
      <p:sp>
        <p:nvSpPr>
          <p:cNvPr id="6" name="Text Placeholder 14">
            <a:extLst>
              <a:ext uri="{FF2B5EF4-FFF2-40B4-BE49-F238E27FC236}">
                <a16:creationId xmlns:a16="http://schemas.microsoft.com/office/drawing/2014/main" id="{FA903B04-E219-9E76-F0DA-034318BB3549}"/>
              </a:ext>
            </a:extLst>
          </p:cNvPr>
          <p:cNvSpPr>
            <a:spLocks noGrp="1"/>
          </p:cNvSpPr>
          <p:nvPr>
            <p:ph type="body" sz="quarter" idx="11" hasCustomPrompt="1"/>
          </p:nvPr>
        </p:nvSpPr>
        <p:spPr>
          <a:xfrm>
            <a:off x="454377" y="1241348"/>
            <a:ext cx="1990930" cy="207749"/>
          </a:xfrm>
          <a:prstGeom prst="rect">
            <a:avLst/>
          </a:prstGeom>
        </p:spPr>
        <p:txBody>
          <a:bodyPr wrap="none" lIns="0" tIns="0" rIns="0" bIns="0">
            <a:spAutoFit/>
          </a:bodyPr>
          <a:lstStyle>
            <a:lvl1pPr marL="0" indent="0">
              <a:lnSpc>
                <a:spcPct val="100000"/>
              </a:lnSpc>
              <a:spcBef>
                <a:spcPts val="0"/>
              </a:spcBef>
              <a:buNone/>
              <a:defRPr sz="1350" b="0" i="0">
                <a:solidFill>
                  <a:schemeClr val="accent4"/>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Page Subtitle Placeholder</a:t>
            </a:r>
          </a:p>
        </p:txBody>
      </p:sp>
    </p:spTree>
    <p:extLst>
      <p:ext uri="{BB962C8B-B14F-4D97-AF65-F5344CB8AC3E}">
        <p14:creationId xmlns:p14="http://schemas.microsoft.com/office/powerpoint/2010/main" val="628231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Graph Full">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A78BBD6C-78BA-C950-6C9A-96F089A19651}"/>
              </a:ext>
            </a:extLst>
          </p:cNvPr>
          <p:cNvSpPr>
            <a:spLocks noGrp="1"/>
          </p:cNvSpPr>
          <p:nvPr>
            <p:ph type="chart" sz="quarter" idx="15" hasCustomPrompt="1"/>
          </p:nvPr>
        </p:nvSpPr>
        <p:spPr>
          <a:xfrm>
            <a:off x="461011" y="1769534"/>
            <a:ext cx="8225789" cy="4250266"/>
          </a:xfrm>
          <a:prstGeom prst="rect">
            <a:avLst/>
          </a:prstGeom>
        </p:spPr>
        <p:txBody>
          <a:bodyPr/>
          <a:lstStyle>
            <a:lvl1pPr marL="0" indent="0">
              <a:buNone/>
              <a:defRPr sz="1200" b="0" i="0">
                <a:latin typeface="Arial Regular" charset="0"/>
                <a:ea typeface="Arial Regular" charset="0"/>
                <a:cs typeface="Arial Regular" charset="0"/>
              </a:defRPr>
            </a:lvl1pPr>
          </a:lstStyle>
          <a:p>
            <a:r>
              <a:rPr lang="en-US" dirty="0"/>
              <a:t>Chart Graphic</a:t>
            </a:r>
          </a:p>
        </p:txBody>
      </p:sp>
      <p:sp>
        <p:nvSpPr>
          <p:cNvPr id="4" name="Title 1">
            <a:extLst>
              <a:ext uri="{FF2B5EF4-FFF2-40B4-BE49-F238E27FC236}">
                <a16:creationId xmlns:a16="http://schemas.microsoft.com/office/drawing/2014/main" id="{A593F02A-0096-5269-EB24-B1892BE5B7FD}"/>
              </a:ext>
            </a:extLst>
          </p:cNvPr>
          <p:cNvSpPr>
            <a:spLocks noGrp="1"/>
          </p:cNvSpPr>
          <p:nvPr>
            <p:ph type="title" hasCustomPrompt="1"/>
          </p:nvPr>
        </p:nvSpPr>
        <p:spPr>
          <a:xfrm>
            <a:off x="457200" y="685801"/>
            <a:ext cx="8229600" cy="708660"/>
          </a:xfrm>
          <a:prstGeom prst="rect">
            <a:avLst/>
          </a:prstGeom>
        </p:spPr>
        <p:txBody>
          <a:bodyPr lIns="0" tIns="0" rIns="0" bIns="0"/>
          <a:lstStyle>
            <a:lvl1pPr>
              <a:defRPr sz="2100" b="1">
                <a:latin typeface="Arial" panose="020B0604020202020204" pitchFamily="34" charset="0"/>
                <a:cs typeface="Arial" panose="020B0604020202020204" pitchFamily="34" charset="0"/>
              </a:defRPr>
            </a:lvl1pPr>
          </a:lstStyle>
          <a:p>
            <a:r>
              <a:rPr lang="en-US" dirty="0"/>
              <a:t>Page Title Placeholder</a:t>
            </a:r>
          </a:p>
        </p:txBody>
      </p:sp>
      <p:sp>
        <p:nvSpPr>
          <p:cNvPr id="5" name="Text Placeholder 14">
            <a:extLst>
              <a:ext uri="{FF2B5EF4-FFF2-40B4-BE49-F238E27FC236}">
                <a16:creationId xmlns:a16="http://schemas.microsoft.com/office/drawing/2014/main" id="{22CFB006-3A38-AD17-82C5-F61AD7EC4668}"/>
              </a:ext>
            </a:extLst>
          </p:cNvPr>
          <p:cNvSpPr>
            <a:spLocks noGrp="1"/>
          </p:cNvSpPr>
          <p:nvPr>
            <p:ph type="body" sz="quarter" idx="11" hasCustomPrompt="1"/>
          </p:nvPr>
        </p:nvSpPr>
        <p:spPr>
          <a:xfrm>
            <a:off x="454377" y="1241348"/>
            <a:ext cx="1990930" cy="207749"/>
          </a:xfrm>
          <a:prstGeom prst="rect">
            <a:avLst/>
          </a:prstGeom>
        </p:spPr>
        <p:txBody>
          <a:bodyPr wrap="none" lIns="0" tIns="0" rIns="0" bIns="0">
            <a:spAutoFit/>
          </a:bodyPr>
          <a:lstStyle>
            <a:lvl1pPr marL="0" indent="0">
              <a:lnSpc>
                <a:spcPct val="100000"/>
              </a:lnSpc>
              <a:spcBef>
                <a:spcPts val="0"/>
              </a:spcBef>
              <a:buNone/>
              <a:defRPr sz="1350" b="0" i="0">
                <a:solidFill>
                  <a:schemeClr val="accent4"/>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Page Subtitle Placeholder</a:t>
            </a:r>
          </a:p>
        </p:txBody>
      </p:sp>
    </p:spTree>
    <p:extLst>
      <p:ext uri="{BB962C8B-B14F-4D97-AF65-F5344CB8AC3E}">
        <p14:creationId xmlns:p14="http://schemas.microsoft.com/office/powerpoint/2010/main" val="35980231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846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 Subtitle / Bullet Points">
  <p:cSld name="1_Title / Subtitle / Bullet Points">
    <p:spTree>
      <p:nvGrpSpPr>
        <p:cNvPr id="1" name="Shape 31"/>
        <p:cNvGrpSpPr/>
        <p:nvPr/>
      </p:nvGrpSpPr>
      <p:grpSpPr>
        <a:xfrm>
          <a:off x="0" y="0"/>
          <a:ext cx="0" cy="0"/>
          <a:chOff x="0" y="0"/>
          <a:chExt cx="0" cy="0"/>
        </a:xfrm>
      </p:grpSpPr>
      <p:sp>
        <p:nvSpPr>
          <p:cNvPr id="32" name="Google Shape;32;p104"/>
          <p:cNvSpPr txBox="1">
            <a:spLocks noGrp="1"/>
          </p:cNvSpPr>
          <p:nvPr>
            <p:ph type="title"/>
          </p:nvPr>
        </p:nvSpPr>
        <p:spPr>
          <a:xfrm>
            <a:off x="484271" y="676734"/>
            <a:ext cx="3827907" cy="387798"/>
          </a:xfrm>
          <a:prstGeom prst="rect">
            <a:avLst/>
          </a:prstGeom>
          <a:noFill/>
          <a:ln>
            <a:noFill/>
          </a:ln>
        </p:spPr>
        <p:txBody>
          <a:bodyPr spcFirstLastPara="1" wrap="square" lIns="0" tIns="0" rIns="0" bIns="0" anchor="b" anchorCtr="0">
            <a:spAutoFit/>
          </a:bodyPr>
          <a:lstStyle>
            <a:lvl1pPr marR="0" lvl="0" algn="l" rtl="0">
              <a:lnSpc>
                <a:spcPct val="100000"/>
              </a:lnSpc>
              <a:spcBef>
                <a:spcPts val="0"/>
              </a:spcBef>
              <a:spcAft>
                <a:spcPts val="0"/>
              </a:spcAft>
              <a:buSzPts val="1400"/>
              <a:buNone/>
              <a:defRPr sz="2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3" name="Google Shape;33;p104"/>
          <p:cNvSpPr txBox="1">
            <a:spLocks noGrp="1"/>
          </p:cNvSpPr>
          <p:nvPr>
            <p:ph type="body" idx="1"/>
          </p:nvPr>
        </p:nvSpPr>
        <p:spPr>
          <a:xfrm>
            <a:off x="484271" y="1096282"/>
            <a:ext cx="2654573" cy="27699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4" name="Google Shape;34;p104"/>
          <p:cNvSpPr txBox="1">
            <a:spLocks noGrp="1"/>
          </p:cNvSpPr>
          <p:nvPr>
            <p:ph type="body" idx="2"/>
          </p:nvPr>
        </p:nvSpPr>
        <p:spPr>
          <a:xfrm>
            <a:off x="484187" y="1823742"/>
            <a:ext cx="8202613" cy="1641475"/>
          </a:xfrm>
          <a:prstGeom prst="rect">
            <a:avLst/>
          </a:prstGeom>
          <a:noFill/>
          <a:ln>
            <a:noFill/>
          </a:ln>
        </p:spPr>
        <p:txBody>
          <a:bodyPr spcFirstLastPara="1" wrap="square" lIns="91425" tIns="0" rIns="0" bIns="0" anchor="t" anchorCtr="0">
            <a:spAutoFit/>
          </a:bodyPr>
          <a:lstStyle>
            <a:lvl1pPr marL="457200" marR="0" lvl="0" indent="-355600" algn="l" rtl="0">
              <a:lnSpc>
                <a:spcPct val="100000"/>
              </a:lnSpc>
              <a:spcBef>
                <a:spcPts val="0"/>
              </a:spcBef>
              <a:spcAft>
                <a:spcPts val="0"/>
              </a:spcAft>
              <a:buClr>
                <a:schemeClr val="accent1"/>
              </a:buClr>
              <a:buSzPts val="2000"/>
              <a:buFont typeface="Arial"/>
              <a:buChar char="•"/>
              <a:defRPr sz="2000" b="0" i="0" u="none" strike="noStrike" cap="none">
                <a:solidFill>
                  <a:srgbClr val="000000"/>
                </a:solidFill>
                <a:latin typeface="Arial"/>
                <a:ea typeface="Arial"/>
                <a:cs typeface="Arial"/>
                <a:sym typeface="Arial"/>
              </a:defRPr>
            </a:lvl1pPr>
            <a:lvl2pPr marL="914400" marR="0" lvl="1" indent="-355600" algn="l" rtl="0">
              <a:lnSpc>
                <a:spcPct val="100000"/>
              </a:lnSpc>
              <a:spcBef>
                <a:spcPts val="0"/>
              </a:spcBef>
              <a:spcAft>
                <a:spcPts val="0"/>
              </a:spcAft>
              <a:buClr>
                <a:schemeClr val="accent1"/>
              </a:buClr>
              <a:buSzPts val="2000"/>
              <a:buFont typeface="Arial"/>
              <a:buChar char="•"/>
              <a:defRPr sz="2000" b="0" i="0" u="none" strike="noStrike" cap="none">
                <a:solidFill>
                  <a:srgbClr val="000000"/>
                </a:solidFill>
                <a:latin typeface="Arial"/>
                <a:ea typeface="Arial"/>
                <a:cs typeface="Arial"/>
                <a:sym typeface="Arial"/>
              </a:defRPr>
            </a:lvl2pPr>
            <a:lvl3pPr marL="1371600" marR="0" lvl="2" indent="-355600" algn="l" rtl="0">
              <a:lnSpc>
                <a:spcPct val="100000"/>
              </a:lnSpc>
              <a:spcBef>
                <a:spcPts val="0"/>
              </a:spcBef>
              <a:spcAft>
                <a:spcPts val="0"/>
              </a:spcAft>
              <a:buClr>
                <a:schemeClr val="accent1"/>
              </a:buClr>
              <a:buSzPts val="2000"/>
              <a:buFont typeface="Arial"/>
              <a:buChar char="•"/>
              <a:defRPr sz="2000" b="0" i="0" u="none" strike="noStrike" cap="none">
                <a:solidFill>
                  <a:srgbClr val="000000"/>
                </a:solidFill>
                <a:latin typeface="Arial"/>
                <a:ea typeface="Arial"/>
                <a:cs typeface="Arial"/>
                <a:sym typeface="Arial"/>
              </a:defRPr>
            </a:lvl3pPr>
            <a:lvl4pPr marL="1828800" marR="0" lvl="3" indent="-355600" algn="l" rtl="0">
              <a:lnSpc>
                <a:spcPct val="100000"/>
              </a:lnSpc>
              <a:spcBef>
                <a:spcPts val="0"/>
              </a:spcBef>
              <a:spcAft>
                <a:spcPts val="0"/>
              </a:spcAft>
              <a:buClr>
                <a:schemeClr val="accent1"/>
              </a:buClr>
              <a:buSzPts val="2000"/>
              <a:buFont typeface="Arial"/>
              <a:buChar char="•"/>
              <a:defRPr sz="2000" b="0" i="0" u="none" strike="noStrike" cap="none">
                <a:solidFill>
                  <a:srgbClr val="000000"/>
                </a:solidFill>
                <a:latin typeface="Arial"/>
                <a:ea typeface="Arial"/>
                <a:cs typeface="Arial"/>
                <a:sym typeface="Arial"/>
              </a:defRPr>
            </a:lvl4pPr>
            <a:lvl5pPr marL="2286000" marR="0" lvl="4" indent="-355600" algn="l" rtl="0">
              <a:lnSpc>
                <a:spcPct val="100000"/>
              </a:lnSpc>
              <a:spcBef>
                <a:spcPts val="0"/>
              </a:spcBef>
              <a:spcAft>
                <a:spcPts val="0"/>
              </a:spcAft>
              <a:buClr>
                <a:schemeClr val="accent1"/>
              </a:buClr>
              <a:buSzPts val="2000"/>
              <a:buFont typeface="Arial"/>
              <a:buChar char="•"/>
              <a:defRPr sz="2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893177377"/>
      </p:ext>
    </p:extLst>
  </p:cSld>
  <p:clrMapOvr>
    <a:masterClrMapping/>
  </p:clrMapOvr>
  <p:extLst>
    <p:ext uri="{DCECCB84-F9BA-43D5-87BE-67443E8EF086}">
      <p15:sldGuideLst xmlns:p15="http://schemas.microsoft.com/office/powerpoint/2012/main">
        <p15:guide id="1" pos="5472">
          <p15:clr>
            <a:srgbClr val="FBAE40"/>
          </p15:clr>
        </p15:guide>
        <p15:guide id="2" orient="horz" pos="43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Content Full Text">
  <p:cSld name="1_Content Full Text">
    <p:spTree>
      <p:nvGrpSpPr>
        <p:cNvPr id="1" name="Shape 35"/>
        <p:cNvGrpSpPr/>
        <p:nvPr/>
      </p:nvGrpSpPr>
      <p:grpSpPr>
        <a:xfrm>
          <a:off x="0" y="0"/>
          <a:ext cx="0" cy="0"/>
          <a:chOff x="0" y="0"/>
          <a:chExt cx="0" cy="0"/>
        </a:xfrm>
      </p:grpSpPr>
      <p:sp>
        <p:nvSpPr>
          <p:cNvPr id="36" name="Google Shape;36;p105"/>
          <p:cNvSpPr txBox="1">
            <a:spLocks noGrp="1"/>
          </p:cNvSpPr>
          <p:nvPr>
            <p:ph type="title"/>
          </p:nvPr>
        </p:nvSpPr>
        <p:spPr>
          <a:xfrm>
            <a:off x="457200" y="685801"/>
            <a:ext cx="8229600" cy="70866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21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7" name="Google Shape;37;p105"/>
          <p:cNvSpPr txBox="1">
            <a:spLocks noGrp="1"/>
          </p:cNvSpPr>
          <p:nvPr>
            <p:ph type="body" idx="1"/>
          </p:nvPr>
        </p:nvSpPr>
        <p:spPr>
          <a:xfrm>
            <a:off x="457200" y="1919233"/>
            <a:ext cx="8229600" cy="410056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SzPts val="1400"/>
              <a:buNone/>
              <a:defRPr sz="15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3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8" name="Google Shape;38;p105"/>
          <p:cNvSpPr txBox="1">
            <a:spLocks noGrp="1"/>
          </p:cNvSpPr>
          <p:nvPr>
            <p:ph type="body" idx="2"/>
          </p:nvPr>
        </p:nvSpPr>
        <p:spPr>
          <a:xfrm>
            <a:off x="454377" y="1241348"/>
            <a:ext cx="1990930" cy="20774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350"/>
              <a:buFont typeface="Arial"/>
              <a:buNone/>
              <a:defRPr sz="1350" b="0" i="0" u="none" strike="noStrike" cap="none">
                <a:solidFill>
                  <a:schemeClr val="accent4"/>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315039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Graph Full">
  <p:cSld name="1_Content Graph Full">
    <p:spTree>
      <p:nvGrpSpPr>
        <p:cNvPr id="1" name="Shape 39"/>
        <p:cNvGrpSpPr/>
        <p:nvPr/>
      </p:nvGrpSpPr>
      <p:grpSpPr>
        <a:xfrm>
          <a:off x="0" y="0"/>
          <a:ext cx="0" cy="0"/>
          <a:chOff x="0" y="0"/>
          <a:chExt cx="0" cy="0"/>
        </a:xfrm>
      </p:grpSpPr>
      <p:sp>
        <p:nvSpPr>
          <p:cNvPr id="40" name="Google Shape;40;p52"/>
          <p:cNvSpPr>
            <a:spLocks noGrp="1"/>
          </p:cNvSpPr>
          <p:nvPr>
            <p:ph type="chart" idx="2"/>
          </p:nvPr>
        </p:nvSpPr>
        <p:spPr>
          <a:xfrm>
            <a:off x="461011" y="1769534"/>
            <a:ext cx="8225789" cy="425026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41" name="Google Shape;41;p52"/>
          <p:cNvSpPr txBox="1">
            <a:spLocks noGrp="1"/>
          </p:cNvSpPr>
          <p:nvPr>
            <p:ph type="title"/>
          </p:nvPr>
        </p:nvSpPr>
        <p:spPr>
          <a:xfrm>
            <a:off x="457200" y="685801"/>
            <a:ext cx="8225789" cy="70866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 name="Google Shape;42;p52"/>
          <p:cNvSpPr txBox="1">
            <a:spLocks noGrp="1"/>
          </p:cNvSpPr>
          <p:nvPr>
            <p:ph type="body" idx="1"/>
          </p:nvPr>
        </p:nvSpPr>
        <p:spPr>
          <a:xfrm>
            <a:off x="454377" y="1241348"/>
            <a:ext cx="1990930" cy="20774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D89225"/>
              </a:buClr>
              <a:buSzPts val="1350"/>
              <a:buFont typeface="Arial"/>
              <a:buNone/>
              <a:defRPr sz="1350" b="0" i="0" u="none" strike="noStrike" cap="none">
                <a:solidFill>
                  <a:srgbClr val="D89225"/>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875971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e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5FCA4E-2022-A0D9-9B1A-D64B5DD631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7" y="6136"/>
            <a:ext cx="9144000" cy="4445427"/>
          </a:xfrm>
          <a:prstGeom prst="rect">
            <a:avLst/>
          </a:prstGeom>
          <a:effectLst>
            <a:outerShdw blurRad="304800" dist="12700" dir="5400000" algn="ctr" rotWithShape="0">
              <a:srgbClr val="000000">
                <a:alpha val="30000"/>
              </a:srgbClr>
            </a:outerShdw>
          </a:effectLst>
        </p:spPr>
      </p:pic>
      <p:sp>
        <p:nvSpPr>
          <p:cNvPr id="4" name="Text Placeholder 3">
            <a:extLst>
              <a:ext uri="{FF2B5EF4-FFF2-40B4-BE49-F238E27FC236}">
                <a16:creationId xmlns:a16="http://schemas.microsoft.com/office/drawing/2014/main" id="{1647F55E-C88D-F135-7CBF-F50BD4BE3741}"/>
              </a:ext>
            </a:extLst>
          </p:cNvPr>
          <p:cNvSpPr>
            <a:spLocks noGrp="1"/>
          </p:cNvSpPr>
          <p:nvPr>
            <p:ph type="body" sz="quarter" idx="14" hasCustomPrompt="1"/>
          </p:nvPr>
        </p:nvSpPr>
        <p:spPr>
          <a:xfrm>
            <a:off x="1127872" y="5808048"/>
            <a:ext cx="6854077" cy="553355"/>
          </a:xfrm>
          <a:prstGeom prst="rect">
            <a:avLst/>
          </a:prstGeom>
        </p:spPr>
        <p:txBody>
          <a:bodyPr lIns="0" tIns="0" rIns="0" bIns="0">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600">
                <a:solidFill>
                  <a:srgbClr val="00B8B4"/>
                </a:solidFill>
              </a:defRPr>
            </a:lvl1pPr>
          </a:lstStyle>
          <a:p>
            <a:r>
              <a:rPr lang="en-US" dirty="0"/>
              <a:t>Subtitle</a:t>
            </a:r>
          </a:p>
        </p:txBody>
      </p:sp>
      <p:sp>
        <p:nvSpPr>
          <p:cNvPr id="5" name="Text Placeholder 17">
            <a:extLst>
              <a:ext uri="{FF2B5EF4-FFF2-40B4-BE49-F238E27FC236}">
                <a16:creationId xmlns:a16="http://schemas.microsoft.com/office/drawing/2014/main" id="{99F8D1E7-C7C9-CD3E-63B7-D667308C4DFD}"/>
              </a:ext>
            </a:extLst>
          </p:cNvPr>
          <p:cNvSpPr>
            <a:spLocks noGrp="1"/>
          </p:cNvSpPr>
          <p:nvPr>
            <p:ph type="body" sz="quarter" idx="16" hasCustomPrompt="1"/>
          </p:nvPr>
        </p:nvSpPr>
        <p:spPr>
          <a:xfrm>
            <a:off x="1127872" y="4739083"/>
            <a:ext cx="6854078" cy="904477"/>
          </a:xfrm>
          <a:prstGeom prst="rect">
            <a:avLst/>
          </a:prstGeom>
        </p:spPr>
        <p:txBody>
          <a:bodyPr lIns="0" tIns="0" rIns="0" bIns="0"/>
          <a:lstStyle>
            <a:lvl1pPr marL="0" indent="0">
              <a:spcBef>
                <a:spcPts val="0"/>
              </a:spcBef>
              <a:buNone/>
              <a:defRPr sz="280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Multi-line Section Title</a:t>
            </a:r>
          </a:p>
        </p:txBody>
      </p:sp>
    </p:spTree>
    <p:extLst>
      <p:ext uri="{BB962C8B-B14F-4D97-AF65-F5344CB8AC3E}">
        <p14:creationId xmlns:p14="http://schemas.microsoft.com/office/powerpoint/2010/main" val="37746495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Get Connected Personal w RTH">
  <p:cSld name="Get Connected Personal w RTH">
    <p:spTree>
      <p:nvGrpSpPr>
        <p:cNvPr id="1" name="Shape 43"/>
        <p:cNvGrpSpPr/>
        <p:nvPr/>
      </p:nvGrpSpPr>
      <p:grpSpPr>
        <a:xfrm>
          <a:off x="0" y="0"/>
          <a:ext cx="0" cy="0"/>
          <a:chOff x="0" y="0"/>
          <a:chExt cx="0" cy="0"/>
        </a:xfrm>
      </p:grpSpPr>
      <p:sp>
        <p:nvSpPr>
          <p:cNvPr id="44" name="Google Shape;44;p54"/>
          <p:cNvSpPr/>
          <p:nvPr/>
        </p:nvSpPr>
        <p:spPr>
          <a:xfrm>
            <a:off x="1" y="6069013"/>
            <a:ext cx="9144000" cy="7889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 name="Google Shape;45;p54"/>
          <p:cNvSpPr txBox="1"/>
          <p:nvPr/>
        </p:nvSpPr>
        <p:spPr>
          <a:xfrm>
            <a:off x="73714" y="6621297"/>
            <a:ext cx="2399696" cy="138499"/>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Copyright ©2024 THE RIPPEL FOUNDATION.</a:t>
            </a:r>
            <a:endParaRPr sz="1400" b="0" i="0" u="none" strike="noStrike" cap="none">
              <a:solidFill>
                <a:srgbClr val="000000"/>
              </a:solidFill>
              <a:latin typeface="Arial"/>
              <a:ea typeface="Arial"/>
              <a:cs typeface="Arial"/>
              <a:sym typeface="Arial"/>
            </a:endParaRPr>
          </a:p>
        </p:txBody>
      </p:sp>
      <p:sp>
        <p:nvSpPr>
          <p:cNvPr id="46" name="Google Shape;46;p54"/>
          <p:cNvSpPr txBox="1"/>
          <p:nvPr/>
        </p:nvSpPr>
        <p:spPr>
          <a:xfrm>
            <a:off x="8647289" y="6502399"/>
            <a:ext cx="338667"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chemeClr val="dk2"/>
                </a:solidFill>
                <a:latin typeface="Arial"/>
                <a:ea typeface="Arial"/>
                <a:cs typeface="Arial"/>
                <a:sym typeface="Arial"/>
              </a:rPr>
              <a:t>‹#›</a:t>
            </a:fld>
            <a:endParaRPr sz="1400" b="1" i="0" u="none" strike="noStrike" cap="none">
              <a:solidFill>
                <a:schemeClr val="dk2"/>
              </a:solidFill>
              <a:latin typeface="Arial"/>
              <a:ea typeface="Arial"/>
              <a:cs typeface="Arial"/>
              <a:sym typeface="Arial"/>
            </a:endParaRPr>
          </a:p>
        </p:txBody>
      </p:sp>
      <p:pic>
        <p:nvPicPr>
          <p:cNvPr id="47" name="Google Shape;47;p54" descr="TRF_SecondTitle_Connected-Teal_2.jpg"/>
          <p:cNvPicPr preferRelativeResize="0"/>
          <p:nvPr/>
        </p:nvPicPr>
        <p:blipFill rotWithShape="1">
          <a:blip r:embed="rId2">
            <a:alphaModFix/>
          </a:blip>
          <a:srcRect/>
          <a:stretch/>
        </p:blipFill>
        <p:spPr>
          <a:xfrm>
            <a:off x="0" y="0"/>
            <a:ext cx="9144000" cy="1058333"/>
          </a:xfrm>
          <a:prstGeom prst="rect">
            <a:avLst/>
          </a:prstGeom>
          <a:noFill/>
          <a:ln>
            <a:noFill/>
          </a:ln>
          <a:effectLst>
            <a:outerShdw blurRad="127000" dist="38100" dir="5400000" algn="t" rotWithShape="0">
              <a:srgbClr val="000000">
                <a:alpha val="29411"/>
              </a:srgbClr>
            </a:outerShdw>
          </a:effectLst>
        </p:spPr>
      </p:pic>
      <p:sp>
        <p:nvSpPr>
          <p:cNvPr id="48" name="Google Shape;48;p54"/>
          <p:cNvSpPr txBox="1"/>
          <p:nvPr/>
        </p:nvSpPr>
        <p:spPr>
          <a:xfrm>
            <a:off x="6736824" y="5519225"/>
            <a:ext cx="2352908" cy="833562"/>
          </a:xfrm>
          <a:prstGeom prst="rect">
            <a:avLst/>
          </a:prstGeom>
          <a:solidFill>
            <a:srgbClr val="FFFFFF"/>
          </a:solid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A7A7"/>
                </a:solidFill>
                <a:latin typeface="Arial"/>
                <a:ea typeface="Arial"/>
                <a:cs typeface="Arial"/>
                <a:sym typeface="Arial"/>
              </a:rPr>
              <a:t>info@rippel.org</a:t>
            </a:r>
            <a:endParaRPr sz="1600" b="0" i="0" u="none" strike="noStrike" cap="none">
              <a:solidFill>
                <a:srgbClr val="00A7A7"/>
              </a:solidFill>
              <a:latin typeface="Arial"/>
              <a:ea typeface="Arial"/>
              <a:cs typeface="Arial"/>
              <a:sym typeface="Arial"/>
            </a:endParaRPr>
          </a:p>
          <a:p>
            <a:pPr marL="0" marR="0" lvl="0" indent="0" algn="l" rtl="0">
              <a:lnSpc>
                <a:spcPct val="100000"/>
              </a:lnSpc>
              <a:spcBef>
                <a:spcPts val="500"/>
              </a:spcBef>
              <a:spcAft>
                <a:spcPts val="0"/>
              </a:spcAft>
              <a:buClr>
                <a:schemeClr val="accent1"/>
              </a:buClr>
              <a:buSzPts val="1600"/>
              <a:buFont typeface="Arial"/>
              <a:buNone/>
            </a:pPr>
            <a:r>
              <a:rPr lang="en-US" sz="1600" b="0" i="0" u="none" strike="noStrike" cap="none">
                <a:solidFill>
                  <a:schemeClr val="accent1"/>
                </a:solidFill>
                <a:latin typeface="Arial"/>
                <a:ea typeface="Arial"/>
                <a:cs typeface="Arial"/>
                <a:sym typeface="Arial"/>
              </a:rPr>
              <a:t>Rippel.org</a:t>
            </a:r>
            <a:endParaRPr sz="1600" b="0" i="0" u="none" strike="noStrike" cap="none">
              <a:solidFill>
                <a:schemeClr val="accent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pic>
        <p:nvPicPr>
          <p:cNvPr id="49" name="Google Shape;49;p54"/>
          <p:cNvPicPr preferRelativeResize="0"/>
          <p:nvPr/>
        </p:nvPicPr>
        <p:blipFill rotWithShape="1">
          <a:blip r:embed="rId3">
            <a:alphaModFix/>
          </a:blip>
          <a:srcRect/>
          <a:stretch/>
        </p:blipFill>
        <p:spPr>
          <a:xfrm>
            <a:off x="7055892" y="5150548"/>
            <a:ext cx="277059" cy="277058"/>
          </a:xfrm>
          <a:prstGeom prst="rect">
            <a:avLst/>
          </a:prstGeom>
          <a:noFill/>
          <a:ln>
            <a:noFill/>
          </a:ln>
        </p:spPr>
      </p:pic>
      <p:sp>
        <p:nvSpPr>
          <p:cNvPr id="50" name="Google Shape;50;p54"/>
          <p:cNvSpPr txBox="1"/>
          <p:nvPr/>
        </p:nvSpPr>
        <p:spPr>
          <a:xfrm>
            <a:off x="7424449" y="5175949"/>
            <a:ext cx="1269178" cy="246221"/>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accent1"/>
                </a:solidFill>
                <a:latin typeface="Arial"/>
                <a:ea typeface="Arial"/>
                <a:cs typeface="Arial"/>
                <a:sym typeface="Arial"/>
              </a:rPr>
              <a:t>@rippelhealth</a:t>
            </a:r>
            <a:endParaRPr sz="1800" b="1" i="0" u="none" strike="noStrike" cap="none">
              <a:solidFill>
                <a:schemeClr val="accent1"/>
              </a:solidFill>
              <a:latin typeface="Arial"/>
              <a:ea typeface="Arial"/>
              <a:cs typeface="Arial"/>
              <a:sym typeface="Arial"/>
            </a:endParaRPr>
          </a:p>
        </p:txBody>
      </p:sp>
      <p:pic>
        <p:nvPicPr>
          <p:cNvPr id="51" name="Google Shape;51;p54"/>
          <p:cNvPicPr preferRelativeResize="0"/>
          <p:nvPr/>
        </p:nvPicPr>
        <p:blipFill rotWithShape="1">
          <a:blip r:embed="rId4">
            <a:alphaModFix/>
          </a:blip>
          <a:srcRect/>
          <a:stretch/>
        </p:blipFill>
        <p:spPr>
          <a:xfrm>
            <a:off x="5041347" y="1707452"/>
            <a:ext cx="3645453" cy="1254036"/>
          </a:xfrm>
          <a:prstGeom prst="rect">
            <a:avLst/>
          </a:prstGeom>
          <a:noFill/>
          <a:ln>
            <a:noFill/>
          </a:ln>
        </p:spPr>
      </p:pic>
      <p:sp>
        <p:nvSpPr>
          <p:cNvPr id="52" name="Google Shape;52;p54"/>
          <p:cNvSpPr/>
          <p:nvPr/>
        </p:nvSpPr>
        <p:spPr>
          <a:xfrm>
            <a:off x="6707219" y="5163664"/>
            <a:ext cx="257175" cy="257175"/>
          </a:xfrm>
          <a:prstGeom prst="ellipse">
            <a:avLst/>
          </a:prstGeom>
          <a:solidFill>
            <a:srgbClr val="00B8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3" name="Google Shape;53;p5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763076" y="5214114"/>
            <a:ext cx="152074" cy="155499"/>
          </a:xfrm>
          <a:prstGeom prst="rect">
            <a:avLst/>
          </a:prstGeom>
          <a:noFill/>
          <a:ln>
            <a:noFill/>
          </a:ln>
        </p:spPr>
      </p:pic>
    </p:spTree>
    <p:extLst>
      <p:ext uri="{BB962C8B-B14F-4D97-AF65-F5344CB8AC3E}">
        <p14:creationId xmlns:p14="http://schemas.microsoft.com/office/powerpoint/2010/main" val="11462846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e Name Connecte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5C2C57AD-935D-BCCA-2C9A-4DE01BD0EAE3}"/>
              </a:ext>
            </a:extLst>
          </p:cNvPr>
          <p:cNvSpPr txBox="1"/>
          <p:nvPr userDrawn="1"/>
        </p:nvSpPr>
        <p:spPr>
          <a:xfrm>
            <a:off x="5785560" y="5715104"/>
            <a:ext cx="1781786" cy="628377"/>
          </a:xfrm>
          <a:prstGeom prst="rect">
            <a:avLst/>
          </a:prstGeom>
          <a:solidFill>
            <a:srgbClr val="FFFFFF"/>
          </a:solidFill>
        </p:spPr>
        <p:txBody>
          <a:bodyPr wrap="none" lIns="0" tIns="0" rIns="0" bIns="0" rtlCol="0" anchor="b" anchorCtr="0">
            <a:spAutoFit/>
          </a:bodyPr>
          <a:lstStyle/>
          <a:p>
            <a:pPr algn="l">
              <a:spcAft>
                <a:spcPts val="375"/>
              </a:spcAft>
            </a:pPr>
            <a:r>
              <a:rPr lang="en-US" sz="1200" b="0" dirty="0" err="1">
                <a:solidFill>
                  <a:srgbClr val="00A7A7"/>
                </a:solidFill>
              </a:rPr>
              <a:t>info@rippel.org</a:t>
            </a:r>
            <a:endParaRPr lang="en-US" sz="1200" b="0" dirty="0">
              <a:solidFill>
                <a:srgbClr val="00A7A7"/>
              </a:solidFill>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200" b="0" dirty="0" err="1">
                <a:solidFill>
                  <a:srgbClr val="00B8B4"/>
                </a:solidFill>
              </a:rPr>
              <a:t>Rippel.org</a:t>
            </a:r>
            <a:endParaRPr lang="en-US" sz="1200" b="0" dirty="0">
              <a:solidFill>
                <a:srgbClr val="00B8B4"/>
              </a:solidFill>
            </a:endParaRPr>
          </a:p>
          <a:p>
            <a:pPr algn="r"/>
            <a:endParaRPr lang="en-US" sz="1350" b="1" dirty="0">
              <a:solidFill>
                <a:srgbClr val="000000"/>
              </a:solidFill>
            </a:endParaRPr>
          </a:p>
        </p:txBody>
      </p:sp>
      <p:sp>
        <p:nvSpPr>
          <p:cNvPr id="22" name="TextBox 21">
            <a:extLst>
              <a:ext uri="{FF2B5EF4-FFF2-40B4-BE49-F238E27FC236}">
                <a16:creationId xmlns:a16="http://schemas.microsoft.com/office/drawing/2014/main" id="{8702EDD4-6265-8F74-57B2-BED87D83C273}"/>
              </a:ext>
            </a:extLst>
          </p:cNvPr>
          <p:cNvSpPr txBox="1"/>
          <p:nvPr userDrawn="1"/>
        </p:nvSpPr>
        <p:spPr>
          <a:xfrm>
            <a:off x="5743729" y="4462027"/>
            <a:ext cx="3034071" cy="450123"/>
          </a:xfrm>
          <a:prstGeom prst="rect">
            <a:avLst/>
          </a:prstGeom>
          <a:noFill/>
        </p:spPr>
        <p:txBody>
          <a:bodyPr wrap="square" lIns="0" tIns="0" rIns="0" bIns="0" rtlCol="0" anchor="b" anchorCtr="0">
            <a:spAutoFit/>
          </a:bodyPr>
          <a:lstStyle/>
          <a:p>
            <a:pPr algn="l"/>
            <a:r>
              <a:rPr lang="en-US" sz="2925" b="1" dirty="0">
                <a:solidFill>
                  <a:srgbClr val="00B8B4"/>
                </a:solidFill>
              </a:rPr>
              <a:t>Get Connected</a:t>
            </a:r>
          </a:p>
        </p:txBody>
      </p:sp>
      <p:sp>
        <p:nvSpPr>
          <p:cNvPr id="23" name="Text Placeholder 17">
            <a:extLst>
              <a:ext uri="{FF2B5EF4-FFF2-40B4-BE49-F238E27FC236}">
                <a16:creationId xmlns:a16="http://schemas.microsoft.com/office/drawing/2014/main" id="{54E2D5D3-9FCF-54C4-BC8A-C7C06899405B}"/>
              </a:ext>
            </a:extLst>
          </p:cNvPr>
          <p:cNvSpPr>
            <a:spLocks noGrp="1"/>
          </p:cNvSpPr>
          <p:nvPr>
            <p:ph type="body" sz="quarter" idx="17" hasCustomPrompt="1"/>
          </p:nvPr>
        </p:nvSpPr>
        <p:spPr>
          <a:xfrm>
            <a:off x="1143000" y="4565761"/>
            <a:ext cx="3429000" cy="326546"/>
          </a:xfrm>
          <a:prstGeom prst="rect">
            <a:avLst/>
          </a:prstGeom>
        </p:spPr>
        <p:txBody>
          <a:bodyPr lIns="0" tIns="0" rIns="0" bIns="0"/>
          <a:lstStyle>
            <a:lvl1pPr marL="0" indent="0">
              <a:spcBef>
                <a:spcPts val="0"/>
              </a:spcBef>
              <a:buNone/>
              <a:defRPr sz="1800" b="1" i="0">
                <a:solidFill>
                  <a:schemeClr val="tx1">
                    <a:lumMod val="65000"/>
                    <a:lumOff val="35000"/>
                  </a:schemeClr>
                </a:solidFill>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Full Name</a:t>
            </a:r>
          </a:p>
        </p:txBody>
      </p:sp>
      <p:sp>
        <p:nvSpPr>
          <p:cNvPr id="24" name="Text Placeholder 17">
            <a:extLst>
              <a:ext uri="{FF2B5EF4-FFF2-40B4-BE49-F238E27FC236}">
                <a16:creationId xmlns:a16="http://schemas.microsoft.com/office/drawing/2014/main" id="{9DC54B1C-2F7A-4105-04D2-FD4327178E88}"/>
              </a:ext>
            </a:extLst>
          </p:cNvPr>
          <p:cNvSpPr>
            <a:spLocks noGrp="1"/>
          </p:cNvSpPr>
          <p:nvPr>
            <p:ph type="body" sz="quarter" idx="18" hasCustomPrompt="1"/>
          </p:nvPr>
        </p:nvSpPr>
        <p:spPr>
          <a:xfrm>
            <a:off x="1143000" y="4900483"/>
            <a:ext cx="3429000" cy="326546"/>
          </a:xfrm>
          <a:prstGeom prst="rect">
            <a:avLst/>
          </a:prstGeom>
        </p:spPr>
        <p:txBody>
          <a:bodyPr lIns="0" tIns="0" rIns="0" bIns="0"/>
          <a:lstStyle>
            <a:lvl1pPr marL="0" indent="0">
              <a:spcBef>
                <a:spcPts val="0"/>
              </a:spcBef>
              <a:buNone/>
              <a:defRPr sz="1275" b="0" i="1">
                <a:solidFill>
                  <a:schemeClr val="tx1">
                    <a:lumMod val="65000"/>
                    <a:lumOff val="35000"/>
                  </a:schemeClr>
                </a:solidFill>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Your Position</a:t>
            </a:r>
          </a:p>
        </p:txBody>
      </p:sp>
      <p:sp>
        <p:nvSpPr>
          <p:cNvPr id="25" name="Text Placeholder 17">
            <a:extLst>
              <a:ext uri="{FF2B5EF4-FFF2-40B4-BE49-F238E27FC236}">
                <a16:creationId xmlns:a16="http://schemas.microsoft.com/office/drawing/2014/main" id="{CDB61A46-4C3D-08B8-036A-B3D71C325899}"/>
              </a:ext>
            </a:extLst>
          </p:cNvPr>
          <p:cNvSpPr>
            <a:spLocks noGrp="1"/>
          </p:cNvSpPr>
          <p:nvPr>
            <p:ph type="body" sz="quarter" idx="16" hasCustomPrompt="1"/>
          </p:nvPr>
        </p:nvSpPr>
        <p:spPr>
          <a:xfrm>
            <a:off x="1143000" y="5396631"/>
            <a:ext cx="3429000" cy="300639"/>
          </a:xfrm>
          <a:prstGeom prst="rect">
            <a:avLst/>
          </a:prstGeom>
        </p:spPr>
        <p:txBody>
          <a:bodyPr lIns="0" tIns="0" rIns="0" bIns="0"/>
          <a:lstStyle>
            <a:lvl1pPr marL="0" indent="0">
              <a:spcBef>
                <a:spcPts val="450"/>
              </a:spcBef>
              <a:buNone/>
              <a:defRPr sz="1500" b="0" i="0">
                <a:solidFill>
                  <a:schemeClr val="tx1">
                    <a:lumMod val="65000"/>
                    <a:lumOff val="35000"/>
                  </a:schemeClr>
                </a:solidFill>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err="1"/>
              <a:t>youremail@rippelfoundation.org</a:t>
            </a:r>
            <a:endParaRPr lang="en-US" dirty="0"/>
          </a:p>
        </p:txBody>
      </p:sp>
      <p:sp>
        <p:nvSpPr>
          <p:cNvPr id="29" name="TextBox 28">
            <a:extLst>
              <a:ext uri="{FF2B5EF4-FFF2-40B4-BE49-F238E27FC236}">
                <a16:creationId xmlns:a16="http://schemas.microsoft.com/office/drawing/2014/main" id="{F6507448-DBC8-D616-0DDA-291320963AC2}"/>
              </a:ext>
            </a:extLst>
          </p:cNvPr>
          <p:cNvSpPr txBox="1"/>
          <p:nvPr userDrawn="1"/>
        </p:nvSpPr>
        <p:spPr>
          <a:xfrm>
            <a:off x="7260764" y="5228197"/>
            <a:ext cx="945772" cy="184666"/>
          </a:xfrm>
          <a:prstGeom prst="rect">
            <a:avLst/>
          </a:prstGeom>
          <a:noFill/>
        </p:spPr>
        <p:txBody>
          <a:bodyPr wrap="none" lIns="0" tIns="0" rIns="0" bIns="0" rtlCol="0" anchor="b" anchorCtr="0">
            <a:spAutoFit/>
          </a:bodyPr>
          <a:lstStyle/>
          <a:p>
            <a:pPr algn="l">
              <a:spcAft>
                <a:spcPts val="375"/>
              </a:spcAft>
            </a:pPr>
            <a:r>
              <a:rPr lang="en-US" sz="1200" b="0" dirty="0">
                <a:solidFill>
                  <a:srgbClr val="00B8B4"/>
                </a:solidFill>
              </a:rPr>
              <a:t>@</a:t>
            </a:r>
            <a:r>
              <a:rPr lang="en-US" sz="1200" b="0" dirty="0" err="1">
                <a:solidFill>
                  <a:srgbClr val="00B8B4"/>
                </a:solidFill>
              </a:rPr>
              <a:t>rippelhealth</a:t>
            </a:r>
            <a:endParaRPr lang="en-US" sz="1350" b="1" dirty="0">
              <a:solidFill>
                <a:srgbClr val="00B8B4"/>
              </a:solidFill>
            </a:endParaRPr>
          </a:p>
        </p:txBody>
      </p:sp>
      <p:sp>
        <p:nvSpPr>
          <p:cNvPr id="31" name="Text Placeholder 17">
            <a:extLst>
              <a:ext uri="{FF2B5EF4-FFF2-40B4-BE49-F238E27FC236}">
                <a16:creationId xmlns:a16="http://schemas.microsoft.com/office/drawing/2014/main" id="{7B33D6ED-E62C-7C9B-D551-91546EB164E2}"/>
              </a:ext>
            </a:extLst>
          </p:cNvPr>
          <p:cNvSpPr>
            <a:spLocks noGrp="1"/>
          </p:cNvSpPr>
          <p:nvPr>
            <p:ph type="body" sz="quarter" idx="19" hasCustomPrompt="1"/>
          </p:nvPr>
        </p:nvSpPr>
        <p:spPr>
          <a:xfrm>
            <a:off x="1466210" y="5720799"/>
            <a:ext cx="3021919" cy="300639"/>
          </a:xfrm>
          <a:prstGeom prst="rect">
            <a:avLst/>
          </a:prstGeom>
        </p:spPr>
        <p:txBody>
          <a:bodyPr lIns="0" tIns="0" rIns="0" bIns="0"/>
          <a:lstStyle>
            <a:lvl1pPr marL="0" indent="0">
              <a:spcBef>
                <a:spcPts val="450"/>
              </a:spcBef>
              <a:buNone/>
              <a:defRPr sz="1500" b="0" i="0">
                <a:solidFill>
                  <a:schemeClr val="tx1">
                    <a:lumMod val="65000"/>
                    <a:lumOff val="35000"/>
                  </a:schemeClr>
                </a:solidFill>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a:t>
            </a:r>
            <a:r>
              <a:rPr lang="en-US" dirty="0" err="1"/>
              <a:t>xhandle</a:t>
            </a:r>
            <a:endParaRPr lang="en-US" dirty="0"/>
          </a:p>
        </p:txBody>
      </p:sp>
      <p:pic>
        <p:nvPicPr>
          <p:cNvPr id="4" name="Picture 3">
            <a:extLst>
              <a:ext uri="{FF2B5EF4-FFF2-40B4-BE49-F238E27FC236}">
                <a16:creationId xmlns:a16="http://schemas.microsoft.com/office/drawing/2014/main" id="{30D24323-E82C-C8BD-8C0C-7FFD7C25B2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5560" y="5194149"/>
            <a:ext cx="1298085" cy="252762"/>
          </a:xfrm>
          <a:prstGeom prst="rect">
            <a:avLst/>
          </a:prstGeom>
        </p:spPr>
      </p:pic>
      <p:pic>
        <p:nvPicPr>
          <p:cNvPr id="5" name="Picture 4">
            <a:extLst>
              <a:ext uri="{FF2B5EF4-FFF2-40B4-BE49-F238E27FC236}">
                <a16:creationId xmlns:a16="http://schemas.microsoft.com/office/drawing/2014/main" id="{347901EA-2A32-0047-F3E2-7F3DC1E302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953"/>
          <a:stretch/>
        </p:blipFill>
        <p:spPr>
          <a:xfrm>
            <a:off x="1118452" y="5697270"/>
            <a:ext cx="263888" cy="245477"/>
          </a:xfrm>
          <a:prstGeom prst="rect">
            <a:avLst/>
          </a:prstGeom>
        </p:spPr>
      </p:pic>
    </p:spTree>
    <p:extLst>
      <p:ext uri="{BB962C8B-B14F-4D97-AF65-F5344CB8AC3E}">
        <p14:creationId xmlns:p14="http://schemas.microsoft.com/office/powerpoint/2010/main" val="1254286602"/>
      </p:ext>
    </p:extLst>
  </p:cSld>
  <p:clrMapOvr>
    <a:masterClrMapping/>
  </p:clrMapOvr>
  <p:extLst>
    <p:ext uri="{DCECCB84-F9BA-43D5-87BE-67443E8EF086}">
      <p15:sldGuideLst xmlns:p15="http://schemas.microsoft.com/office/powerpoint/2012/main">
        <p15:guide id="1" pos="2880" userDrawn="1">
          <p15:clr>
            <a:srgbClr val="FBAE40"/>
          </p15:clr>
        </p15:guide>
        <p15:guide id="2" pos="288" userDrawn="1">
          <p15:clr>
            <a:srgbClr val="FBAE40"/>
          </p15:clr>
        </p15:guide>
        <p15:guide id="3" pos="5472" userDrawn="1">
          <p15:clr>
            <a:srgbClr val="FBAE40"/>
          </p15:clr>
        </p15:guide>
        <p15:guide id="5" orient="horz" pos="2160" userDrawn="1">
          <p15:clr>
            <a:srgbClr val="FBAE40"/>
          </p15:clr>
        </p15:guide>
        <p15:guide id="6" orient="horz" pos="3936" userDrawn="1">
          <p15:clr>
            <a:srgbClr val="FBAE40"/>
          </p15:clr>
        </p15:guide>
        <p15:guide id="7" orient="horz" pos="2808" userDrawn="1">
          <p15:clr>
            <a:srgbClr val="FBAE40"/>
          </p15:clr>
        </p15:guide>
        <p15:guide id="8" pos="72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e Connecte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743E5F9-2AF4-129D-68CB-CC7FEF7D8225}"/>
              </a:ext>
            </a:extLst>
          </p:cNvPr>
          <p:cNvSpPr txBox="1"/>
          <p:nvPr userDrawn="1"/>
        </p:nvSpPr>
        <p:spPr>
          <a:xfrm>
            <a:off x="5785560" y="5715104"/>
            <a:ext cx="1781786" cy="628377"/>
          </a:xfrm>
          <a:prstGeom prst="rect">
            <a:avLst/>
          </a:prstGeom>
          <a:solidFill>
            <a:srgbClr val="FFFFFF"/>
          </a:solidFill>
        </p:spPr>
        <p:txBody>
          <a:bodyPr wrap="none" lIns="0" tIns="0" rIns="0" bIns="0" rtlCol="0" anchor="b" anchorCtr="0">
            <a:spAutoFit/>
          </a:bodyPr>
          <a:lstStyle/>
          <a:p>
            <a:pPr algn="l">
              <a:spcAft>
                <a:spcPts val="375"/>
              </a:spcAft>
            </a:pPr>
            <a:r>
              <a:rPr lang="en-US" sz="1200" b="0" dirty="0" err="1">
                <a:solidFill>
                  <a:srgbClr val="00A7A7"/>
                </a:solidFill>
              </a:rPr>
              <a:t>info@rippel.org</a:t>
            </a:r>
            <a:endParaRPr lang="en-US" sz="1200" b="0" dirty="0">
              <a:solidFill>
                <a:srgbClr val="00A7A7"/>
              </a:solidFill>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200" b="0" dirty="0" err="1">
                <a:solidFill>
                  <a:srgbClr val="00B8B4"/>
                </a:solidFill>
              </a:rPr>
              <a:t>Rippel.org</a:t>
            </a:r>
            <a:endParaRPr lang="en-US" sz="1200" b="0" dirty="0">
              <a:solidFill>
                <a:srgbClr val="00B8B4"/>
              </a:solidFill>
            </a:endParaRPr>
          </a:p>
          <a:p>
            <a:pPr algn="r"/>
            <a:endParaRPr lang="en-US" sz="1350" b="1" dirty="0">
              <a:solidFill>
                <a:srgbClr val="000000"/>
              </a:solidFill>
            </a:endParaRPr>
          </a:p>
        </p:txBody>
      </p:sp>
      <p:sp>
        <p:nvSpPr>
          <p:cNvPr id="8" name="TextBox 7">
            <a:extLst>
              <a:ext uri="{FF2B5EF4-FFF2-40B4-BE49-F238E27FC236}">
                <a16:creationId xmlns:a16="http://schemas.microsoft.com/office/drawing/2014/main" id="{4AB6F3D5-C92F-8667-61D1-6DA7952EF5E0}"/>
              </a:ext>
            </a:extLst>
          </p:cNvPr>
          <p:cNvSpPr txBox="1"/>
          <p:nvPr userDrawn="1"/>
        </p:nvSpPr>
        <p:spPr>
          <a:xfrm>
            <a:off x="5743729" y="4462027"/>
            <a:ext cx="3034071" cy="450123"/>
          </a:xfrm>
          <a:prstGeom prst="rect">
            <a:avLst/>
          </a:prstGeom>
          <a:noFill/>
        </p:spPr>
        <p:txBody>
          <a:bodyPr wrap="square" lIns="0" tIns="0" rIns="0" bIns="0" rtlCol="0" anchor="b" anchorCtr="0">
            <a:spAutoFit/>
          </a:bodyPr>
          <a:lstStyle/>
          <a:p>
            <a:pPr algn="l"/>
            <a:r>
              <a:rPr lang="en-US" sz="2925" b="1" dirty="0">
                <a:solidFill>
                  <a:srgbClr val="00B8B4"/>
                </a:solidFill>
              </a:rPr>
              <a:t>Get Connected</a:t>
            </a:r>
          </a:p>
        </p:txBody>
      </p:sp>
      <p:sp>
        <p:nvSpPr>
          <p:cNvPr id="13" name="TextBox 12">
            <a:extLst>
              <a:ext uri="{FF2B5EF4-FFF2-40B4-BE49-F238E27FC236}">
                <a16:creationId xmlns:a16="http://schemas.microsoft.com/office/drawing/2014/main" id="{AE6D7117-5BCF-E81A-F606-5A1D30F23E8B}"/>
              </a:ext>
            </a:extLst>
          </p:cNvPr>
          <p:cNvSpPr txBox="1"/>
          <p:nvPr userDrawn="1"/>
        </p:nvSpPr>
        <p:spPr>
          <a:xfrm>
            <a:off x="7260764" y="5228197"/>
            <a:ext cx="945772" cy="184666"/>
          </a:xfrm>
          <a:prstGeom prst="rect">
            <a:avLst/>
          </a:prstGeom>
          <a:noFill/>
        </p:spPr>
        <p:txBody>
          <a:bodyPr wrap="none" lIns="0" tIns="0" rIns="0" bIns="0" rtlCol="0" anchor="b" anchorCtr="0">
            <a:spAutoFit/>
          </a:bodyPr>
          <a:lstStyle/>
          <a:p>
            <a:pPr algn="l">
              <a:spcAft>
                <a:spcPts val="375"/>
              </a:spcAft>
            </a:pPr>
            <a:r>
              <a:rPr lang="en-US" sz="1200" b="0" dirty="0">
                <a:solidFill>
                  <a:srgbClr val="00B8B4"/>
                </a:solidFill>
              </a:rPr>
              <a:t>@</a:t>
            </a:r>
            <a:r>
              <a:rPr lang="en-US" sz="1200" b="0" dirty="0" err="1">
                <a:solidFill>
                  <a:srgbClr val="00B8B4"/>
                </a:solidFill>
              </a:rPr>
              <a:t>rippelhealth</a:t>
            </a:r>
            <a:endParaRPr lang="en-US" sz="1350" b="1" dirty="0">
              <a:solidFill>
                <a:srgbClr val="00B8B4"/>
              </a:solidFill>
            </a:endParaRPr>
          </a:p>
        </p:txBody>
      </p:sp>
      <p:pic>
        <p:nvPicPr>
          <p:cNvPr id="15" name="Picture 14">
            <a:extLst>
              <a:ext uri="{FF2B5EF4-FFF2-40B4-BE49-F238E27FC236}">
                <a16:creationId xmlns:a16="http://schemas.microsoft.com/office/drawing/2014/main" id="{2DACF9AE-C42B-E7F7-7F4E-037A3ECF8D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5560" y="5194149"/>
            <a:ext cx="1298085" cy="252762"/>
          </a:xfrm>
          <a:prstGeom prst="rect">
            <a:avLst/>
          </a:prstGeom>
        </p:spPr>
      </p:pic>
    </p:spTree>
    <p:extLst>
      <p:ext uri="{BB962C8B-B14F-4D97-AF65-F5344CB8AC3E}">
        <p14:creationId xmlns:p14="http://schemas.microsoft.com/office/powerpoint/2010/main" val="3564879040"/>
      </p:ext>
    </p:extLst>
  </p:cSld>
  <p:clrMapOvr>
    <a:masterClrMapping/>
  </p:clrMapOvr>
  <p:extLst>
    <p:ext uri="{DCECCB84-F9BA-43D5-87BE-67443E8EF086}">
      <p15:sldGuideLst xmlns:p15="http://schemas.microsoft.com/office/powerpoint/2012/main">
        <p15:guide id="1" pos="2880" userDrawn="1">
          <p15:clr>
            <a:srgbClr val="FBAE40"/>
          </p15:clr>
        </p15:guide>
        <p15:guide id="2" pos="288" userDrawn="1">
          <p15:clr>
            <a:srgbClr val="FBAE40"/>
          </p15:clr>
        </p15:guide>
        <p15:guide id="3" pos="5472" userDrawn="1">
          <p15:clr>
            <a:srgbClr val="FBAE40"/>
          </p15:clr>
        </p15:guide>
        <p15:guide id="4" pos="702" userDrawn="1">
          <p15:clr>
            <a:srgbClr val="FBAE40"/>
          </p15:clr>
        </p15:guide>
        <p15:guide id="5" orient="horz" pos="2160" userDrawn="1">
          <p15:clr>
            <a:srgbClr val="FBAE40"/>
          </p15:clr>
        </p15:guide>
        <p15:guide id="6" orient="horz" pos="3936" userDrawn="1">
          <p15:clr>
            <a:srgbClr val="FBAE40"/>
          </p15:clr>
        </p15:guide>
        <p15:guide id="7" orient="horz" pos="280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e Permiss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4AA2C54-5E7C-00A8-B1AB-23815E54B533}"/>
              </a:ext>
            </a:extLst>
          </p:cNvPr>
          <p:cNvSpPr/>
          <p:nvPr userDrawn="1"/>
        </p:nvSpPr>
        <p:spPr>
          <a:xfrm>
            <a:off x="2522116" y="4123796"/>
            <a:ext cx="6164684" cy="1477328"/>
          </a:xfrm>
          <a:prstGeom prst="rect">
            <a:avLst/>
          </a:prstGeom>
          <a:solidFill>
            <a:srgbClr val="FFFFFF"/>
          </a:solidFill>
        </p:spPr>
        <p:txBody>
          <a:bodyPr wrap="square" lIns="0" tIns="0" rIns="0" bIns="0">
            <a:spAutoFit/>
          </a:bodyPr>
          <a:lstStyle/>
          <a:p>
            <a:pPr lvl="0" algn="r">
              <a:lnSpc>
                <a:spcPct val="100000"/>
              </a:lnSpc>
            </a:pPr>
            <a:r>
              <a:rPr lang="en-US" sz="1200" dirty="0">
                <a:solidFill>
                  <a:srgbClr val="000000"/>
                </a:solidFill>
              </a:rPr>
              <a:t>This work </a:t>
            </a:r>
            <a:r>
              <a:rPr lang="en-US" sz="1200" b="1" dirty="0">
                <a:solidFill>
                  <a:srgbClr val="000000"/>
                </a:solidFill>
              </a:rPr>
              <a:t>may</a:t>
            </a:r>
            <a:r>
              <a:rPr lang="en-US" sz="1200" dirty="0">
                <a:solidFill>
                  <a:srgbClr val="000000"/>
                </a:solidFill>
              </a:rPr>
              <a:t> be used, photocopied, and distributed for </a:t>
            </a:r>
          </a:p>
          <a:p>
            <a:pPr lvl="0" algn="r">
              <a:lnSpc>
                <a:spcPct val="100000"/>
              </a:lnSpc>
            </a:pPr>
            <a:r>
              <a:rPr lang="en-US" sz="1200" dirty="0">
                <a:solidFill>
                  <a:srgbClr val="000000"/>
                </a:solidFill>
              </a:rPr>
              <a:t>educational purposes only and as long as the copyright notice remains </a:t>
            </a:r>
          </a:p>
          <a:p>
            <a:pPr lvl="0" algn="r">
              <a:lnSpc>
                <a:spcPct val="100000"/>
              </a:lnSpc>
            </a:pPr>
            <a:r>
              <a:rPr lang="en-US" sz="1200" dirty="0">
                <a:solidFill>
                  <a:srgbClr val="000000"/>
                </a:solidFill>
              </a:rPr>
              <a:t>intact. For use on a website or social media platform, link directly to the </a:t>
            </a:r>
          </a:p>
          <a:p>
            <a:pPr lvl="0" algn="r">
              <a:lnSpc>
                <a:spcPct val="100000"/>
              </a:lnSpc>
            </a:pPr>
            <a:r>
              <a:rPr lang="en-US" sz="1200" dirty="0">
                <a:solidFill>
                  <a:srgbClr val="000000"/>
                </a:solidFill>
              </a:rPr>
              <a:t>work on our website. Unless prior written permission is given by </a:t>
            </a:r>
            <a:r>
              <a:rPr lang="en-US" sz="1200" b="1" dirty="0">
                <a:solidFill>
                  <a:srgbClr val="00A7A7"/>
                </a:solidFill>
              </a:rPr>
              <a:t>The </a:t>
            </a:r>
            <a:r>
              <a:rPr lang="en-US" sz="1200" b="1" dirty="0" err="1">
                <a:solidFill>
                  <a:srgbClr val="00A7A7"/>
                </a:solidFill>
              </a:rPr>
              <a:t>Rippel</a:t>
            </a:r>
            <a:r>
              <a:rPr lang="en-US" sz="1200" b="1" dirty="0">
                <a:solidFill>
                  <a:srgbClr val="00A7A7"/>
                </a:solidFill>
              </a:rPr>
              <a:t> </a:t>
            </a:r>
            <a:br>
              <a:rPr lang="en-US" sz="1200" b="1" dirty="0">
                <a:solidFill>
                  <a:srgbClr val="00A7A7"/>
                </a:solidFill>
              </a:rPr>
            </a:br>
            <a:r>
              <a:rPr lang="en-US" sz="1200" b="1" dirty="0">
                <a:solidFill>
                  <a:srgbClr val="00A7A7"/>
                </a:solidFill>
              </a:rPr>
              <a:t>Foundation</a:t>
            </a:r>
            <a:r>
              <a:rPr lang="en-US" sz="1200" dirty="0">
                <a:solidFill>
                  <a:srgbClr val="000000"/>
                </a:solidFill>
              </a:rPr>
              <a:t>, this material </a:t>
            </a:r>
            <a:r>
              <a:rPr lang="en-US" sz="1200" b="1" dirty="0">
                <a:solidFill>
                  <a:srgbClr val="000000"/>
                </a:solidFill>
              </a:rPr>
              <a:t>may not </a:t>
            </a:r>
            <a:r>
              <a:rPr lang="en-US" sz="1200" dirty="0">
                <a:solidFill>
                  <a:srgbClr val="000000"/>
                </a:solidFill>
              </a:rPr>
              <a:t>be (</a:t>
            </a:r>
            <a:r>
              <a:rPr lang="en-US" sz="1200" dirty="0" err="1">
                <a:solidFill>
                  <a:srgbClr val="000000"/>
                </a:solidFill>
              </a:rPr>
              <a:t>i</a:t>
            </a:r>
            <a:r>
              <a:rPr lang="en-US" sz="1200" dirty="0">
                <a:solidFill>
                  <a:srgbClr val="000000"/>
                </a:solidFill>
              </a:rPr>
              <a:t>) used or distributed for monetary </a:t>
            </a:r>
            <a:br>
              <a:rPr lang="en-US" sz="1200" dirty="0">
                <a:solidFill>
                  <a:srgbClr val="000000"/>
                </a:solidFill>
              </a:rPr>
            </a:br>
            <a:r>
              <a:rPr lang="en-US" sz="1200" dirty="0">
                <a:solidFill>
                  <a:srgbClr val="000000"/>
                </a:solidFill>
              </a:rPr>
              <a:t>purposes (i.e., do not sell our work), and (ii) edited or changed in any way. </a:t>
            </a:r>
          </a:p>
          <a:p>
            <a:pPr algn="r">
              <a:lnSpc>
                <a:spcPct val="100000"/>
              </a:lnSpc>
            </a:pPr>
            <a:endParaRPr lang="en-US" sz="1200" dirty="0">
              <a:solidFill>
                <a:srgbClr val="000000"/>
              </a:solidFill>
            </a:endParaRPr>
          </a:p>
          <a:p>
            <a:pPr algn="r">
              <a:lnSpc>
                <a:spcPct val="100000"/>
              </a:lnSpc>
            </a:pPr>
            <a:r>
              <a:rPr lang="en-US" sz="1200" dirty="0">
                <a:solidFill>
                  <a:srgbClr val="000000"/>
                </a:solidFill>
              </a:rPr>
              <a:t>Please email requests or questions to: </a:t>
            </a:r>
            <a:r>
              <a:rPr lang="en-US" sz="1200" b="1" dirty="0" err="1">
                <a:solidFill>
                  <a:srgbClr val="000000"/>
                </a:solidFill>
              </a:rPr>
              <a:t>info@rippel.org</a:t>
            </a:r>
            <a:endParaRPr lang="en-US" sz="1200" dirty="0">
              <a:solidFill>
                <a:srgbClr val="000000"/>
              </a:solidFill>
            </a:endParaRPr>
          </a:p>
        </p:txBody>
      </p:sp>
    </p:spTree>
    <p:extLst>
      <p:ext uri="{BB962C8B-B14F-4D97-AF65-F5344CB8AC3E}">
        <p14:creationId xmlns:p14="http://schemas.microsoft.com/office/powerpoint/2010/main" val="2609761438"/>
      </p:ext>
    </p:extLst>
  </p:cSld>
  <p:clrMapOvr>
    <a:masterClrMapping/>
  </p:clrMapOvr>
  <p:extLst>
    <p:ext uri="{DCECCB84-F9BA-43D5-87BE-67443E8EF086}">
      <p15:sldGuideLst xmlns:p15="http://schemas.microsoft.com/office/powerpoint/2012/main">
        <p15:guide id="1" pos="2880" userDrawn="1">
          <p15:clr>
            <a:srgbClr val="FBAE40"/>
          </p15:clr>
        </p15:guide>
        <p15:guide id="2" pos="288" userDrawn="1">
          <p15:clr>
            <a:srgbClr val="FBAE40"/>
          </p15:clr>
        </p15:guide>
        <p15:guide id="3" pos="5472" userDrawn="1">
          <p15:clr>
            <a:srgbClr val="FBAE40"/>
          </p15:clr>
        </p15:guide>
        <p15:guide id="4" pos="702" userDrawn="1">
          <p15:clr>
            <a:srgbClr val="FBAE40"/>
          </p15:clr>
        </p15:guide>
        <p15:guide id="5" orient="horz" pos="2160" userDrawn="1">
          <p15:clr>
            <a:srgbClr val="FBAE40"/>
          </p15:clr>
        </p15:guide>
        <p15:guide id="6" orient="horz" pos="3936" userDrawn="1">
          <p15:clr>
            <a:srgbClr val="FBAE40"/>
          </p15:clr>
        </p15:guide>
        <p15:guide id="7" orient="horz" pos="280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e Deni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69E589-524D-395F-B121-2227FD7F130B}"/>
              </a:ext>
            </a:extLst>
          </p:cNvPr>
          <p:cNvSpPr/>
          <p:nvPr userDrawn="1"/>
        </p:nvSpPr>
        <p:spPr>
          <a:xfrm>
            <a:off x="2522116" y="4757348"/>
            <a:ext cx="6164684" cy="992579"/>
          </a:xfrm>
          <a:prstGeom prst="rect">
            <a:avLst/>
          </a:prstGeom>
          <a:solidFill>
            <a:srgbClr val="FFFFFF"/>
          </a:solidFill>
        </p:spPr>
        <p:txBody>
          <a:bodyPr wrap="square" lIns="0" tIns="0" rIns="0" bIns="0">
            <a:spAutoFit/>
          </a:bodyPr>
          <a:lstStyle/>
          <a:p>
            <a:pPr lvl="0" algn="r">
              <a:lnSpc>
                <a:spcPct val="100000"/>
              </a:lnSpc>
            </a:pPr>
            <a:r>
              <a:rPr lang="en-US" sz="1350" dirty="0">
                <a:solidFill>
                  <a:srgbClr val="000000"/>
                </a:solidFill>
              </a:rPr>
              <a:t>This work </a:t>
            </a:r>
            <a:r>
              <a:rPr lang="en-US" sz="1350" b="1" dirty="0">
                <a:solidFill>
                  <a:srgbClr val="000000"/>
                </a:solidFill>
              </a:rPr>
              <a:t>may not </a:t>
            </a:r>
            <a:r>
              <a:rPr lang="en-US" sz="1350" dirty="0">
                <a:solidFill>
                  <a:srgbClr val="000000"/>
                </a:solidFill>
              </a:rPr>
              <a:t>be reproduced (copied), distributed, </a:t>
            </a:r>
            <a:br>
              <a:rPr lang="en-US" sz="1350" dirty="0">
                <a:solidFill>
                  <a:srgbClr val="000000"/>
                </a:solidFill>
              </a:rPr>
            </a:br>
            <a:r>
              <a:rPr lang="en-US" sz="1350" dirty="0">
                <a:solidFill>
                  <a:srgbClr val="000000"/>
                </a:solidFill>
              </a:rPr>
              <a:t>displayed, or adapted in any manner unless prior written </a:t>
            </a:r>
            <a:br>
              <a:rPr lang="en-US" sz="1350" dirty="0">
                <a:solidFill>
                  <a:srgbClr val="000000"/>
                </a:solidFill>
              </a:rPr>
            </a:br>
            <a:r>
              <a:rPr lang="en-US" sz="1350" dirty="0">
                <a:solidFill>
                  <a:srgbClr val="000000"/>
                </a:solidFill>
              </a:rPr>
              <a:t>permission is given by </a:t>
            </a:r>
            <a:r>
              <a:rPr lang="en-US" sz="1350" b="1" kern="1200" dirty="0">
                <a:solidFill>
                  <a:srgbClr val="00B8B4"/>
                </a:solidFill>
                <a:effectLst/>
                <a:latin typeface="+mn-lt"/>
                <a:ea typeface="+mn-ea"/>
                <a:cs typeface="+mn-cs"/>
              </a:rPr>
              <a:t>The </a:t>
            </a:r>
            <a:r>
              <a:rPr lang="en-US" sz="1350" b="1" kern="1200" dirty="0" err="1">
                <a:solidFill>
                  <a:srgbClr val="00B8B4"/>
                </a:solidFill>
                <a:effectLst/>
                <a:latin typeface="+mn-lt"/>
                <a:ea typeface="+mn-ea"/>
                <a:cs typeface="+mn-cs"/>
              </a:rPr>
              <a:t>Rippel</a:t>
            </a:r>
            <a:r>
              <a:rPr lang="en-US" sz="1350" b="1" kern="1200" dirty="0">
                <a:solidFill>
                  <a:srgbClr val="00B8B4"/>
                </a:solidFill>
                <a:effectLst/>
                <a:latin typeface="+mn-lt"/>
                <a:ea typeface="+mn-ea"/>
                <a:cs typeface="+mn-cs"/>
              </a:rPr>
              <a:t> Foundation</a:t>
            </a:r>
            <a:r>
              <a:rPr lang="en-US" sz="1350" kern="1200" dirty="0">
                <a:solidFill>
                  <a:srgbClr val="000000"/>
                </a:solidFill>
                <a:effectLst/>
                <a:latin typeface="+mn-lt"/>
                <a:ea typeface="+mn-ea"/>
                <a:cs typeface="+mn-cs"/>
              </a:rPr>
              <a:t>.</a:t>
            </a:r>
          </a:p>
          <a:p>
            <a:pPr lvl="0" algn="r">
              <a:lnSpc>
                <a:spcPct val="100000"/>
              </a:lnSpc>
            </a:pPr>
            <a:r>
              <a:rPr lang="en-US" sz="1200" dirty="0">
                <a:solidFill>
                  <a:srgbClr val="000000"/>
                </a:solidFill>
                <a:effectLst/>
              </a:rPr>
              <a:t> </a:t>
            </a:r>
            <a:endParaRPr lang="en-US" sz="1200" dirty="0">
              <a:solidFill>
                <a:srgbClr val="000000"/>
              </a:solidFill>
            </a:endParaRPr>
          </a:p>
          <a:p>
            <a:pPr algn="r">
              <a:lnSpc>
                <a:spcPct val="100000"/>
              </a:lnSpc>
            </a:pPr>
            <a:r>
              <a:rPr lang="en-US" sz="1200" dirty="0">
                <a:solidFill>
                  <a:srgbClr val="000000"/>
                </a:solidFill>
              </a:rPr>
              <a:t>Please email requests or questions to: </a:t>
            </a:r>
            <a:r>
              <a:rPr lang="en-US" sz="1200" b="1" dirty="0" err="1">
                <a:solidFill>
                  <a:srgbClr val="000000"/>
                </a:solidFill>
              </a:rPr>
              <a:t>info@rippel.org</a:t>
            </a:r>
            <a:endParaRPr lang="en-US" sz="1200" dirty="0">
              <a:solidFill>
                <a:srgbClr val="000000"/>
              </a:solidFill>
            </a:endParaRPr>
          </a:p>
        </p:txBody>
      </p:sp>
    </p:spTree>
    <p:extLst>
      <p:ext uri="{BB962C8B-B14F-4D97-AF65-F5344CB8AC3E}">
        <p14:creationId xmlns:p14="http://schemas.microsoft.com/office/powerpoint/2010/main" val="3228987426"/>
      </p:ext>
    </p:extLst>
  </p:cSld>
  <p:clrMapOvr>
    <a:masterClrMapping/>
  </p:clrMapOvr>
  <p:extLst>
    <p:ext uri="{DCECCB84-F9BA-43D5-87BE-67443E8EF086}">
      <p15:sldGuideLst xmlns:p15="http://schemas.microsoft.com/office/powerpoint/2012/main">
        <p15:guide id="1" pos="2880" userDrawn="1">
          <p15:clr>
            <a:srgbClr val="FBAE40"/>
          </p15:clr>
        </p15:guide>
        <p15:guide id="2" pos="288" userDrawn="1">
          <p15:clr>
            <a:srgbClr val="FBAE40"/>
          </p15:clr>
        </p15:guide>
        <p15:guide id="3" pos="5472" userDrawn="1">
          <p15:clr>
            <a:srgbClr val="FBAE40"/>
          </p15:clr>
        </p15:guide>
        <p15:guide id="4" pos="702" userDrawn="1">
          <p15:clr>
            <a:srgbClr val="FBAE40"/>
          </p15:clr>
        </p15:guide>
        <p15:guide id="5" orient="horz" pos="2160" userDrawn="1">
          <p15:clr>
            <a:srgbClr val="FBAE40"/>
          </p15:clr>
        </p15:guide>
        <p15:guide id="6" orient="horz" pos="3936" userDrawn="1">
          <p15:clr>
            <a:srgbClr val="FBAE40"/>
          </p15:clr>
        </p15:guide>
        <p15:guide id="7" orient="horz" pos="280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D75D7D3-CCFF-EDF4-3501-7085071D1D18}"/>
              </a:ext>
            </a:extLst>
          </p:cNvPr>
          <p:cNvSpPr txBox="1"/>
          <p:nvPr userDrawn="1"/>
        </p:nvSpPr>
        <p:spPr>
          <a:xfrm>
            <a:off x="454377" y="610363"/>
            <a:ext cx="3698240" cy="429768"/>
          </a:xfrm>
          <a:prstGeom prst="rect">
            <a:avLst/>
          </a:prstGeom>
          <a:noFill/>
        </p:spPr>
        <p:txBody>
          <a:bodyPr wrap="square" lIns="0" tIns="0" rIns="0" bIns="0" rtlCol="0">
            <a:spAutoFit/>
          </a:bodyPr>
          <a:lstStyle/>
          <a:p>
            <a:r>
              <a:rPr lang="en-US" sz="2800" b="1" dirty="0">
                <a:latin typeface="Arial" panose="020B0604020202020204" pitchFamily="34" charset="0"/>
                <a:cs typeface="Arial" panose="020B0604020202020204" pitchFamily="34" charset="0"/>
              </a:rPr>
              <a:t>Brand Color Palette</a:t>
            </a:r>
          </a:p>
        </p:txBody>
      </p:sp>
      <p:sp>
        <p:nvSpPr>
          <p:cNvPr id="8" name="Rectangle 7">
            <a:extLst>
              <a:ext uri="{FF2B5EF4-FFF2-40B4-BE49-F238E27FC236}">
                <a16:creationId xmlns:a16="http://schemas.microsoft.com/office/drawing/2014/main" id="{83E5D1C3-5D20-EB37-8642-D84CFF79754E}"/>
              </a:ext>
            </a:extLst>
          </p:cNvPr>
          <p:cNvSpPr/>
          <p:nvPr userDrawn="1"/>
        </p:nvSpPr>
        <p:spPr>
          <a:xfrm>
            <a:off x="446286" y="1662175"/>
            <a:ext cx="685800" cy="685800"/>
          </a:xfrm>
          <a:prstGeom prst="rect">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8B4"/>
              </a:solidFill>
            </a:endParaRPr>
          </a:p>
        </p:txBody>
      </p:sp>
      <p:sp>
        <p:nvSpPr>
          <p:cNvPr id="9" name="TextBox 8">
            <a:extLst>
              <a:ext uri="{FF2B5EF4-FFF2-40B4-BE49-F238E27FC236}">
                <a16:creationId xmlns:a16="http://schemas.microsoft.com/office/drawing/2014/main" id="{849AD5CF-820D-FDAF-3A9E-C84AC9428F04}"/>
              </a:ext>
            </a:extLst>
          </p:cNvPr>
          <p:cNvSpPr txBox="1"/>
          <p:nvPr userDrawn="1"/>
        </p:nvSpPr>
        <p:spPr>
          <a:xfrm>
            <a:off x="371674" y="2376850"/>
            <a:ext cx="835025" cy="215444"/>
          </a:xfrm>
          <a:prstGeom prst="rect">
            <a:avLst/>
          </a:prstGeom>
          <a:noFill/>
        </p:spPr>
        <p:txBody>
          <a:bodyPr wrap="square" lIns="0" tIns="0" rIns="0" bIns="0" rtlCol="0">
            <a:spAutoFit/>
          </a:bodyPr>
          <a:lstStyle/>
          <a:p>
            <a:pPr algn="ctr"/>
            <a:r>
              <a:rPr lang="en-US" sz="1400" dirty="0">
                <a:latin typeface="Arial" panose="020B0604020202020204" pitchFamily="34" charset="0"/>
                <a:cs typeface="Arial" panose="020B0604020202020204" pitchFamily="34" charset="0"/>
              </a:rPr>
              <a:t>00b8b4</a:t>
            </a:r>
          </a:p>
        </p:txBody>
      </p:sp>
      <p:sp>
        <p:nvSpPr>
          <p:cNvPr id="10" name="TextBox 9">
            <a:extLst>
              <a:ext uri="{FF2B5EF4-FFF2-40B4-BE49-F238E27FC236}">
                <a16:creationId xmlns:a16="http://schemas.microsoft.com/office/drawing/2014/main" id="{F4810C5A-A5D4-623C-2BD9-B779BF07E7A4}"/>
              </a:ext>
            </a:extLst>
          </p:cNvPr>
          <p:cNvSpPr txBox="1"/>
          <p:nvPr userDrawn="1"/>
        </p:nvSpPr>
        <p:spPr>
          <a:xfrm>
            <a:off x="371674" y="1402325"/>
            <a:ext cx="835025" cy="200055"/>
          </a:xfrm>
          <a:prstGeom prst="rect">
            <a:avLst/>
          </a:prstGeom>
          <a:noFill/>
        </p:spPr>
        <p:txBody>
          <a:bodyPr wrap="square" lIns="0" tIns="0" rIns="0" bIns="0" rtlCol="0">
            <a:spAutoFit/>
          </a:bodyPr>
          <a:lstStyle/>
          <a:p>
            <a:pPr algn="ctr"/>
            <a:r>
              <a:rPr lang="en-US" sz="1300" dirty="0">
                <a:latin typeface="Arial" panose="020B0604020202020204" pitchFamily="34" charset="0"/>
                <a:cs typeface="Arial" panose="020B0604020202020204" pitchFamily="34" charset="0"/>
              </a:rPr>
              <a:t>Teal</a:t>
            </a:r>
          </a:p>
        </p:txBody>
      </p:sp>
      <p:sp>
        <p:nvSpPr>
          <p:cNvPr id="11" name="Rectangle 10">
            <a:extLst>
              <a:ext uri="{FF2B5EF4-FFF2-40B4-BE49-F238E27FC236}">
                <a16:creationId xmlns:a16="http://schemas.microsoft.com/office/drawing/2014/main" id="{E59CFB38-5722-03DD-1023-6DF47223F583}"/>
              </a:ext>
            </a:extLst>
          </p:cNvPr>
          <p:cNvSpPr/>
          <p:nvPr userDrawn="1"/>
        </p:nvSpPr>
        <p:spPr>
          <a:xfrm>
            <a:off x="1274060" y="1662175"/>
            <a:ext cx="685800" cy="685800"/>
          </a:xfrm>
          <a:prstGeom prst="rect">
            <a:avLst/>
          </a:prstGeom>
          <a:solidFill>
            <a:srgbClr val="252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A70EF03-7BC0-E514-211D-597B8C6BD19D}"/>
              </a:ext>
            </a:extLst>
          </p:cNvPr>
          <p:cNvSpPr txBox="1"/>
          <p:nvPr userDrawn="1"/>
        </p:nvSpPr>
        <p:spPr>
          <a:xfrm>
            <a:off x="1199448" y="2376850"/>
            <a:ext cx="835025" cy="215444"/>
          </a:xfrm>
          <a:prstGeom prst="rect">
            <a:avLst/>
          </a:prstGeom>
          <a:noFill/>
        </p:spPr>
        <p:txBody>
          <a:bodyPr wrap="square" lIns="0" tIns="0" rIns="0" bIns="0" rtlCol="0">
            <a:spAutoFit/>
          </a:bodyPr>
          <a:lstStyle/>
          <a:p>
            <a:pPr algn="ctr"/>
            <a:r>
              <a:rPr lang="en-US" sz="1400" dirty="0">
                <a:solidFill>
                  <a:srgbClr val="252D67"/>
                </a:solidFill>
                <a:latin typeface="Arial" panose="020B0604020202020204" pitchFamily="34" charset="0"/>
                <a:cs typeface="Arial" panose="020B0604020202020204" pitchFamily="34" charset="0"/>
              </a:rPr>
              <a:t>252d67</a:t>
            </a:r>
          </a:p>
        </p:txBody>
      </p:sp>
      <p:sp>
        <p:nvSpPr>
          <p:cNvPr id="13" name="TextBox 12">
            <a:extLst>
              <a:ext uri="{FF2B5EF4-FFF2-40B4-BE49-F238E27FC236}">
                <a16:creationId xmlns:a16="http://schemas.microsoft.com/office/drawing/2014/main" id="{63C17573-3ABA-2D75-C3BF-150B2DEE3B07}"/>
              </a:ext>
            </a:extLst>
          </p:cNvPr>
          <p:cNvSpPr txBox="1"/>
          <p:nvPr userDrawn="1"/>
        </p:nvSpPr>
        <p:spPr>
          <a:xfrm>
            <a:off x="1199448" y="1402325"/>
            <a:ext cx="835025" cy="200055"/>
          </a:xfrm>
          <a:prstGeom prst="rect">
            <a:avLst/>
          </a:prstGeom>
          <a:noFill/>
        </p:spPr>
        <p:txBody>
          <a:bodyPr wrap="square" lIns="0" tIns="0" rIns="0" bIns="0" rtlCol="0">
            <a:spAutoFit/>
          </a:bodyPr>
          <a:lstStyle/>
          <a:p>
            <a:pPr algn="ctr"/>
            <a:r>
              <a:rPr lang="en-US" sz="1300" dirty="0">
                <a:latin typeface="Arial" panose="020B0604020202020204" pitchFamily="34" charset="0"/>
                <a:cs typeface="Arial" panose="020B0604020202020204" pitchFamily="34" charset="0"/>
              </a:rPr>
              <a:t>Dark Blue</a:t>
            </a:r>
          </a:p>
        </p:txBody>
      </p:sp>
      <p:sp>
        <p:nvSpPr>
          <p:cNvPr id="14" name="Rectangle 13">
            <a:extLst>
              <a:ext uri="{FF2B5EF4-FFF2-40B4-BE49-F238E27FC236}">
                <a16:creationId xmlns:a16="http://schemas.microsoft.com/office/drawing/2014/main" id="{7A8B7BF9-8345-E463-3E3F-66AD02396008}"/>
              </a:ext>
            </a:extLst>
          </p:cNvPr>
          <p:cNvSpPr/>
          <p:nvPr userDrawn="1"/>
        </p:nvSpPr>
        <p:spPr>
          <a:xfrm>
            <a:off x="2101834" y="1662175"/>
            <a:ext cx="685800" cy="685800"/>
          </a:xfrm>
          <a:prstGeom prst="rect">
            <a:avLst/>
          </a:prstGeom>
          <a:solidFill>
            <a:srgbClr val="2B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A19A5FD-EE6D-668B-F645-AF5E7720100A}"/>
              </a:ext>
            </a:extLst>
          </p:cNvPr>
          <p:cNvSpPr txBox="1"/>
          <p:nvPr userDrawn="1"/>
        </p:nvSpPr>
        <p:spPr>
          <a:xfrm>
            <a:off x="2027222" y="2376850"/>
            <a:ext cx="835025" cy="215444"/>
          </a:xfrm>
          <a:prstGeom prst="rect">
            <a:avLst/>
          </a:prstGeom>
          <a:noFill/>
        </p:spPr>
        <p:txBody>
          <a:bodyPr wrap="square" lIns="0" tIns="0" rIns="0" bIns="0" rtlCol="0">
            <a:spAutoFit/>
          </a:bodyPr>
          <a:lstStyle/>
          <a:p>
            <a:pPr algn="ctr"/>
            <a:r>
              <a:rPr lang="en-US" sz="1400" dirty="0">
                <a:latin typeface="Arial" panose="020B0604020202020204" pitchFamily="34" charset="0"/>
                <a:cs typeface="Arial" panose="020B0604020202020204" pitchFamily="34" charset="0"/>
              </a:rPr>
              <a:t>2b93d1</a:t>
            </a:r>
          </a:p>
        </p:txBody>
      </p:sp>
      <p:sp>
        <p:nvSpPr>
          <p:cNvPr id="16" name="TextBox 15">
            <a:extLst>
              <a:ext uri="{FF2B5EF4-FFF2-40B4-BE49-F238E27FC236}">
                <a16:creationId xmlns:a16="http://schemas.microsoft.com/office/drawing/2014/main" id="{B49AEB20-A4AD-14D2-5962-230660F64F4C}"/>
              </a:ext>
            </a:extLst>
          </p:cNvPr>
          <p:cNvSpPr txBox="1"/>
          <p:nvPr userDrawn="1"/>
        </p:nvSpPr>
        <p:spPr>
          <a:xfrm>
            <a:off x="2027222" y="1402325"/>
            <a:ext cx="835025" cy="200055"/>
          </a:xfrm>
          <a:prstGeom prst="rect">
            <a:avLst/>
          </a:prstGeom>
          <a:noFill/>
        </p:spPr>
        <p:txBody>
          <a:bodyPr wrap="square" lIns="0" tIns="0" rIns="0" bIns="0" rtlCol="0">
            <a:spAutoFit/>
          </a:bodyPr>
          <a:lstStyle/>
          <a:p>
            <a:pPr algn="ctr"/>
            <a:r>
              <a:rPr lang="en-US" sz="1300" dirty="0">
                <a:latin typeface="Arial" panose="020B0604020202020204" pitchFamily="34" charset="0"/>
                <a:cs typeface="Arial" panose="020B0604020202020204" pitchFamily="34" charset="0"/>
              </a:rPr>
              <a:t>Blue</a:t>
            </a:r>
          </a:p>
        </p:txBody>
      </p:sp>
      <p:sp>
        <p:nvSpPr>
          <p:cNvPr id="17" name="Rectangle 16">
            <a:extLst>
              <a:ext uri="{FF2B5EF4-FFF2-40B4-BE49-F238E27FC236}">
                <a16:creationId xmlns:a16="http://schemas.microsoft.com/office/drawing/2014/main" id="{E50E1425-71F8-5040-1568-6380E11B6FB8}"/>
              </a:ext>
            </a:extLst>
          </p:cNvPr>
          <p:cNvSpPr/>
          <p:nvPr userDrawn="1"/>
        </p:nvSpPr>
        <p:spPr>
          <a:xfrm>
            <a:off x="2939233" y="1662175"/>
            <a:ext cx="685800" cy="685800"/>
          </a:xfrm>
          <a:prstGeom prst="rect">
            <a:avLst/>
          </a:prstGeom>
          <a:solidFill>
            <a:srgbClr val="9F89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F62E4CD-85DF-D329-9A29-87EE17732F06}"/>
              </a:ext>
            </a:extLst>
          </p:cNvPr>
          <p:cNvSpPr txBox="1"/>
          <p:nvPr userDrawn="1"/>
        </p:nvSpPr>
        <p:spPr>
          <a:xfrm>
            <a:off x="2883871" y="2376850"/>
            <a:ext cx="835025" cy="215444"/>
          </a:xfrm>
          <a:prstGeom prst="rect">
            <a:avLst/>
          </a:prstGeom>
          <a:noFill/>
        </p:spPr>
        <p:txBody>
          <a:bodyPr wrap="square" lIns="0" tIns="0" rIns="0" bIns="0" rtlCol="0">
            <a:spAutoFit/>
          </a:bodyPr>
          <a:lstStyle/>
          <a:p>
            <a:pPr algn="ctr"/>
            <a:r>
              <a:rPr lang="en-US" sz="1400" dirty="0">
                <a:latin typeface="Arial" panose="020B0604020202020204" pitchFamily="34" charset="0"/>
                <a:cs typeface="Arial" panose="020B0604020202020204" pitchFamily="34" charset="0"/>
              </a:rPr>
              <a:t>9f89ba</a:t>
            </a:r>
          </a:p>
        </p:txBody>
      </p:sp>
      <p:sp>
        <p:nvSpPr>
          <p:cNvPr id="19" name="TextBox 18">
            <a:extLst>
              <a:ext uri="{FF2B5EF4-FFF2-40B4-BE49-F238E27FC236}">
                <a16:creationId xmlns:a16="http://schemas.microsoft.com/office/drawing/2014/main" id="{271E9752-6B2F-7475-E088-B0B1A42B5CB0}"/>
              </a:ext>
            </a:extLst>
          </p:cNvPr>
          <p:cNvSpPr txBox="1"/>
          <p:nvPr userDrawn="1"/>
        </p:nvSpPr>
        <p:spPr>
          <a:xfrm>
            <a:off x="2883871" y="1402325"/>
            <a:ext cx="835025" cy="200055"/>
          </a:xfrm>
          <a:prstGeom prst="rect">
            <a:avLst/>
          </a:prstGeom>
          <a:noFill/>
        </p:spPr>
        <p:txBody>
          <a:bodyPr wrap="square" lIns="0" tIns="0" rIns="0" bIns="0" rtlCol="0">
            <a:spAutoFit/>
          </a:bodyPr>
          <a:lstStyle/>
          <a:p>
            <a:pPr algn="ctr"/>
            <a:r>
              <a:rPr lang="en-US" sz="1300" dirty="0">
                <a:latin typeface="Arial" panose="020B0604020202020204" pitchFamily="34" charset="0"/>
                <a:cs typeface="Arial" panose="020B0604020202020204" pitchFamily="34" charset="0"/>
              </a:rPr>
              <a:t>Lavender</a:t>
            </a:r>
          </a:p>
        </p:txBody>
      </p:sp>
      <p:sp>
        <p:nvSpPr>
          <p:cNvPr id="20" name="Rectangle 19">
            <a:extLst>
              <a:ext uri="{FF2B5EF4-FFF2-40B4-BE49-F238E27FC236}">
                <a16:creationId xmlns:a16="http://schemas.microsoft.com/office/drawing/2014/main" id="{C846A3BD-4E3A-C666-3CDD-97A260A96E0F}"/>
              </a:ext>
            </a:extLst>
          </p:cNvPr>
          <p:cNvSpPr/>
          <p:nvPr userDrawn="1"/>
        </p:nvSpPr>
        <p:spPr>
          <a:xfrm>
            <a:off x="3786257" y="1662175"/>
            <a:ext cx="685800" cy="685800"/>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F9F5070-8834-D0A1-158C-1D261381BB57}"/>
              </a:ext>
            </a:extLst>
          </p:cNvPr>
          <p:cNvSpPr txBox="1"/>
          <p:nvPr userDrawn="1"/>
        </p:nvSpPr>
        <p:spPr>
          <a:xfrm>
            <a:off x="3711645" y="2376850"/>
            <a:ext cx="835025" cy="215444"/>
          </a:xfrm>
          <a:prstGeom prst="rect">
            <a:avLst/>
          </a:prstGeom>
          <a:noFill/>
        </p:spPr>
        <p:txBody>
          <a:bodyPr wrap="square" lIns="0" tIns="0" rIns="0" bIns="0" rtlCol="0">
            <a:spAutoFit/>
          </a:bodyPr>
          <a:lstStyle/>
          <a:p>
            <a:pPr algn="ctr"/>
            <a:r>
              <a:rPr lang="en-US" sz="1400" dirty="0">
                <a:latin typeface="Arial" panose="020B0604020202020204" pitchFamily="34" charset="0"/>
                <a:cs typeface="Arial" panose="020B0604020202020204" pitchFamily="34" charset="0"/>
              </a:rPr>
              <a:t>8dc63f</a:t>
            </a:r>
          </a:p>
        </p:txBody>
      </p:sp>
      <p:sp>
        <p:nvSpPr>
          <p:cNvPr id="22" name="TextBox 21">
            <a:extLst>
              <a:ext uri="{FF2B5EF4-FFF2-40B4-BE49-F238E27FC236}">
                <a16:creationId xmlns:a16="http://schemas.microsoft.com/office/drawing/2014/main" id="{5BF89762-A9EA-C8C9-F40F-5867E817C5F3}"/>
              </a:ext>
            </a:extLst>
          </p:cNvPr>
          <p:cNvSpPr txBox="1"/>
          <p:nvPr userDrawn="1"/>
        </p:nvSpPr>
        <p:spPr>
          <a:xfrm>
            <a:off x="3711645" y="1402325"/>
            <a:ext cx="835025" cy="200055"/>
          </a:xfrm>
          <a:prstGeom prst="rect">
            <a:avLst/>
          </a:prstGeom>
          <a:noFill/>
        </p:spPr>
        <p:txBody>
          <a:bodyPr wrap="square" lIns="0" tIns="0" rIns="0" bIns="0" rtlCol="0">
            <a:spAutoFit/>
          </a:bodyPr>
          <a:lstStyle/>
          <a:p>
            <a:pPr algn="ctr"/>
            <a:r>
              <a:rPr lang="en-US" sz="1300" dirty="0">
                <a:latin typeface="Arial" panose="020B0604020202020204" pitchFamily="34" charset="0"/>
                <a:cs typeface="Arial" panose="020B0604020202020204" pitchFamily="34" charset="0"/>
              </a:rPr>
              <a:t>Green</a:t>
            </a:r>
          </a:p>
        </p:txBody>
      </p:sp>
      <p:sp>
        <p:nvSpPr>
          <p:cNvPr id="23" name="Rectangle 22">
            <a:extLst>
              <a:ext uri="{FF2B5EF4-FFF2-40B4-BE49-F238E27FC236}">
                <a16:creationId xmlns:a16="http://schemas.microsoft.com/office/drawing/2014/main" id="{9A77E128-4C5F-DB33-8E16-D0BB8C959E10}"/>
              </a:ext>
            </a:extLst>
          </p:cNvPr>
          <p:cNvSpPr/>
          <p:nvPr userDrawn="1"/>
        </p:nvSpPr>
        <p:spPr>
          <a:xfrm>
            <a:off x="4633281" y="1662175"/>
            <a:ext cx="685800" cy="685800"/>
          </a:xfrm>
          <a:prstGeom prst="rect">
            <a:avLst/>
          </a:prstGeom>
          <a:solidFill>
            <a:srgbClr val="FBA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948E520-82E1-1A2A-8DC7-82E5BD202BD2}"/>
              </a:ext>
            </a:extLst>
          </p:cNvPr>
          <p:cNvSpPr txBox="1"/>
          <p:nvPr userDrawn="1"/>
        </p:nvSpPr>
        <p:spPr>
          <a:xfrm>
            <a:off x="4558669" y="2376850"/>
            <a:ext cx="835025" cy="215444"/>
          </a:xfrm>
          <a:prstGeom prst="rect">
            <a:avLst/>
          </a:prstGeom>
          <a:noFill/>
        </p:spPr>
        <p:txBody>
          <a:bodyPr wrap="square" lIns="0" tIns="0" rIns="0" bIns="0" rtlCol="0">
            <a:spAutoFit/>
          </a:bodyPr>
          <a:lstStyle/>
          <a:p>
            <a:pPr algn="ctr"/>
            <a:r>
              <a:rPr lang="en-US" sz="1400" dirty="0">
                <a:latin typeface="Arial" panose="020B0604020202020204" pitchFamily="34" charset="0"/>
                <a:cs typeface="Arial" panose="020B0604020202020204" pitchFamily="34" charset="0"/>
              </a:rPr>
              <a:t>fbaa26</a:t>
            </a:r>
          </a:p>
        </p:txBody>
      </p:sp>
      <p:sp>
        <p:nvSpPr>
          <p:cNvPr id="25" name="TextBox 24">
            <a:extLst>
              <a:ext uri="{FF2B5EF4-FFF2-40B4-BE49-F238E27FC236}">
                <a16:creationId xmlns:a16="http://schemas.microsoft.com/office/drawing/2014/main" id="{1B93DE3A-D170-6729-FC5E-A6F6259FC57E}"/>
              </a:ext>
            </a:extLst>
          </p:cNvPr>
          <p:cNvSpPr txBox="1"/>
          <p:nvPr userDrawn="1"/>
        </p:nvSpPr>
        <p:spPr>
          <a:xfrm>
            <a:off x="4558669" y="1402325"/>
            <a:ext cx="835025" cy="200055"/>
          </a:xfrm>
          <a:prstGeom prst="rect">
            <a:avLst/>
          </a:prstGeom>
          <a:noFill/>
        </p:spPr>
        <p:txBody>
          <a:bodyPr wrap="square" lIns="0" tIns="0" rIns="0" bIns="0" rtlCol="0">
            <a:spAutoFit/>
          </a:bodyPr>
          <a:lstStyle/>
          <a:p>
            <a:pPr algn="ctr"/>
            <a:r>
              <a:rPr lang="en-US" sz="1300" dirty="0">
                <a:latin typeface="Arial" panose="020B0604020202020204" pitchFamily="34" charset="0"/>
                <a:cs typeface="Arial" panose="020B0604020202020204" pitchFamily="34" charset="0"/>
              </a:rPr>
              <a:t>Orange</a:t>
            </a:r>
          </a:p>
        </p:txBody>
      </p:sp>
      <p:sp>
        <p:nvSpPr>
          <p:cNvPr id="26" name="Rectangle 25">
            <a:extLst>
              <a:ext uri="{FF2B5EF4-FFF2-40B4-BE49-F238E27FC236}">
                <a16:creationId xmlns:a16="http://schemas.microsoft.com/office/drawing/2014/main" id="{3A9966E8-D1AA-96C1-BF12-2278FEE72131}"/>
              </a:ext>
            </a:extLst>
          </p:cNvPr>
          <p:cNvSpPr/>
          <p:nvPr userDrawn="1"/>
        </p:nvSpPr>
        <p:spPr>
          <a:xfrm>
            <a:off x="5470680" y="1662175"/>
            <a:ext cx="685800" cy="685800"/>
          </a:xfrm>
          <a:prstGeom prst="rect">
            <a:avLst/>
          </a:prstGeom>
          <a:solidFill>
            <a:srgbClr val="EE3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87A7641-CE78-F740-9535-5B56EBEE3C80}"/>
              </a:ext>
            </a:extLst>
          </p:cNvPr>
          <p:cNvSpPr txBox="1"/>
          <p:nvPr userDrawn="1"/>
        </p:nvSpPr>
        <p:spPr>
          <a:xfrm>
            <a:off x="5396068" y="2376850"/>
            <a:ext cx="835025" cy="215444"/>
          </a:xfrm>
          <a:prstGeom prst="rect">
            <a:avLst/>
          </a:prstGeom>
          <a:noFill/>
        </p:spPr>
        <p:txBody>
          <a:bodyPr wrap="square" lIns="0" tIns="0" rIns="0" bIns="0" rtlCol="0">
            <a:spAutoFit/>
          </a:bodyPr>
          <a:lstStyle/>
          <a:p>
            <a:pPr algn="ctr"/>
            <a:r>
              <a:rPr lang="en-US" sz="1400" dirty="0">
                <a:latin typeface="Arial" panose="020B0604020202020204" pitchFamily="34" charset="0"/>
                <a:cs typeface="Arial" panose="020B0604020202020204" pitchFamily="34" charset="0"/>
              </a:rPr>
              <a:t>ee3f75</a:t>
            </a:r>
          </a:p>
        </p:txBody>
      </p:sp>
      <p:sp>
        <p:nvSpPr>
          <p:cNvPr id="28" name="TextBox 27">
            <a:extLst>
              <a:ext uri="{FF2B5EF4-FFF2-40B4-BE49-F238E27FC236}">
                <a16:creationId xmlns:a16="http://schemas.microsoft.com/office/drawing/2014/main" id="{CDC56A59-5897-9747-4275-718AFB52D552}"/>
              </a:ext>
            </a:extLst>
          </p:cNvPr>
          <p:cNvSpPr txBox="1"/>
          <p:nvPr userDrawn="1"/>
        </p:nvSpPr>
        <p:spPr>
          <a:xfrm>
            <a:off x="5396068" y="1402325"/>
            <a:ext cx="835025" cy="200055"/>
          </a:xfrm>
          <a:prstGeom prst="rect">
            <a:avLst/>
          </a:prstGeom>
          <a:noFill/>
        </p:spPr>
        <p:txBody>
          <a:bodyPr wrap="square" lIns="0" tIns="0" rIns="0" bIns="0" rtlCol="0">
            <a:spAutoFit/>
          </a:bodyPr>
          <a:lstStyle/>
          <a:p>
            <a:pPr algn="ctr"/>
            <a:r>
              <a:rPr lang="en-US" sz="1300" dirty="0">
                <a:latin typeface="Arial" panose="020B0604020202020204" pitchFamily="34" charset="0"/>
                <a:cs typeface="Arial" panose="020B0604020202020204" pitchFamily="34" charset="0"/>
              </a:rPr>
              <a:t>Magenta</a:t>
            </a:r>
          </a:p>
        </p:txBody>
      </p:sp>
      <p:sp>
        <p:nvSpPr>
          <p:cNvPr id="29" name="Rectangle 28">
            <a:extLst>
              <a:ext uri="{FF2B5EF4-FFF2-40B4-BE49-F238E27FC236}">
                <a16:creationId xmlns:a16="http://schemas.microsoft.com/office/drawing/2014/main" id="{1628AEAE-FF54-27FD-2A26-AFCDD2FABDDD}"/>
              </a:ext>
            </a:extLst>
          </p:cNvPr>
          <p:cNvSpPr/>
          <p:nvPr userDrawn="1"/>
        </p:nvSpPr>
        <p:spPr>
          <a:xfrm>
            <a:off x="6327329" y="1662175"/>
            <a:ext cx="685800" cy="685800"/>
          </a:xfrm>
          <a:prstGeom prst="rect">
            <a:avLst/>
          </a:prstGeom>
          <a:solidFill>
            <a:srgbClr val="A14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619CC07-21F2-4F1A-E6B7-1B9F49920A29}"/>
              </a:ext>
            </a:extLst>
          </p:cNvPr>
          <p:cNvSpPr txBox="1"/>
          <p:nvPr userDrawn="1"/>
        </p:nvSpPr>
        <p:spPr>
          <a:xfrm>
            <a:off x="6252717" y="2376850"/>
            <a:ext cx="835025" cy="215444"/>
          </a:xfrm>
          <a:prstGeom prst="rect">
            <a:avLst/>
          </a:prstGeom>
          <a:noFill/>
        </p:spPr>
        <p:txBody>
          <a:bodyPr wrap="square" lIns="0" tIns="0" rIns="0" bIns="0" rtlCol="0">
            <a:spAutoFit/>
          </a:bodyPr>
          <a:lstStyle/>
          <a:p>
            <a:pPr algn="ctr"/>
            <a:r>
              <a:rPr lang="en-US" sz="1400" dirty="0">
                <a:latin typeface="Arial" panose="020B0604020202020204" pitchFamily="34" charset="0"/>
                <a:cs typeface="Arial" panose="020B0604020202020204" pitchFamily="34" charset="0"/>
              </a:rPr>
              <a:t>a1499c</a:t>
            </a:r>
          </a:p>
        </p:txBody>
      </p:sp>
      <p:sp>
        <p:nvSpPr>
          <p:cNvPr id="31" name="TextBox 30">
            <a:extLst>
              <a:ext uri="{FF2B5EF4-FFF2-40B4-BE49-F238E27FC236}">
                <a16:creationId xmlns:a16="http://schemas.microsoft.com/office/drawing/2014/main" id="{C62208FC-11EC-7A8A-80EE-054BF4225F7A}"/>
              </a:ext>
            </a:extLst>
          </p:cNvPr>
          <p:cNvSpPr txBox="1"/>
          <p:nvPr userDrawn="1"/>
        </p:nvSpPr>
        <p:spPr>
          <a:xfrm>
            <a:off x="6252717" y="1402325"/>
            <a:ext cx="835025" cy="200055"/>
          </a:xfrm>
          <a:prstGeom prst="rect">
            <a:avLst/>
          </a:prstGeom>
          <a:noFill/>
        </p:spPr>
        <p:txBody>
          <a:bodyPr wrap="square" lIns="0" tIns="0" rIns="0" bIns="0" rtlCol="0">
            <a:spAutoFit/>
          </a:bodyPr>
          <a:lstStyle/>
          <a:p>
            <a:pPr algn="ctr"/>
            <a:r>
              <a:rPr lang="en-US" sz="1300" dirty="0">
                <a:latin typeface="Arial" panose="020B0604020202020204" pitchFamily="34" charset="0"/>
                <a:cs typeface="Arial" panose="020B0604020202020204" pitchFamily="34" charset="0"/>
              </a:rPr>
              <a:t>Purple</a:t>
            </a:r>
          </a:p>
        </p:txBody>
      </p:sp>
      <p:sp>
        <p:nvSpPr>
          <p:cNvPr id="32" name="Rectangle 31">
            <a:extLst>
              <a:ext uri="{FF2B5EF4-FFF2-40B4-BE49-F238E27FC236}">
                <a16:creationId xmlns:a16="http://schemas.microsoft.com/office/drawing/2014/main" id="{6BDDC404-7226-F269-A768-1CAC263FF30B}"/>
              </a:ext>
            </a:extLst>
          </p:cNvPr>
          <p:cNvSpPr/>
          <p:nvPr userDrawn="1"/>
        </p:nvSpPr>
        <p:spPr>
          <a:xfrm>
            <a:off x="7174352" y="1662175"/>
            <a:ext cx="685800" cy="68580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9E80D06-1C9B-CE86-D515-076B401BAECF}"/>
              </a:ext>
            </a:extLst>
          </p:cNvPr>
          <p:cNvSpPr txBox="1"/>
          <p:nvPr userDrawn="1"/>
        </p:nvSpPr>
        <p:spPr>
          <a:xfrm>
            <a:off x="7099740" y="2376850"/>
            <a:ext cx="835025" cy="215444"/>
          </a:xfrm>
          <a:prstGeom prst="rect">
            <a:avLst/>
          </a:prstGeom>
          <a:noFill/>
        </p:spPr>
        <p:txBody>
          <a:bodyPr wrap="square" lIns="0" tIns="0" rIns="0" bIns="0" rtlCol="0">
            <a:spAutoFit/>
          </a:bodyPr>
          <a:lstStyle/>
          <a:p>
            <a:pPr algn="ctr"/>
            <a:r>
              <a:rPr lang="en-US" sz="1400" dirty="0">
                <a:latin typeface="Arial" panose="020B0604020202020204" pitchFamily="34" charset="0"/>
                <a:cs typeface="Arial" panose="020B0604020202020204" pitchFamily="34" charset="0"/>
              </a:rPr>
              <a:t>646464</a:t>
            </a:r>
          </a:p>
        </p:txBody>
      </p:sp>
      <p:sp>
        <p:nvSpPr>
          <p:cNvPr id="34" name="TextBox 33">
            <a:extLst>
              <a:ext uri="{FF2B5EF4-FFF2-40B4-BE49-F238E27FC236}">
                <a16:creationId xmlns:a16="http://schemas.microsoft.com/office/drawing/2014/main" id="{D7EA8EC1-7C0E-031D-4CE1-694A28F2426D}"/>
              </a:ext>
            </a:extLst>
          </p:cNvPr>
          <p:cNvSpPr txBox="1"/>
          <p:nvPr userDrawn="1"/>
        </p:nvSpPr>
        <p:spPr>
          <a:xfrm>
            <a:off x="7099740" y="1402325"/>
            <a:ext cx="835025" cy="200055"/>
          </a:xfrm>
          <a:prstGeom prst="rect">
            <a:avLst/>
          </a:prstGeom>
          <a:noFill/>
        </p:spPr>
        <p:txBody>
          <a:bodyPr wrap="square" lIns="0" tIns="0" rIns="0" bIns="0" rtlCol="0">
            <a:spAutoFit/>
          </a:bodyPr>
          <a:lstStyle/>
          <a:p>
            <a:pPr algn="ctr"/>
            <a:r>
              <a:rPr lang="en-US" sz="1300" dirty="0">
                <a:latin typeface="Arial" panose="020B0604020202020204" pitchFamily="34" charset="0"/>
                <a:cs typeface="Arial" panose="020B0604020202020204" pitchFamily="34" charset="0"/>
              </a:rPr>
              <a:t>Dark Grey</a:t>
            </a:r>
          </a:p>
        </p:txBody>
      </p:sp>
      <p:sp>
        <p:nvSpPr>
          <p:cNvPr id="35" name="Rectangle 34">
            <a:extLst>
              <a:ext uri="{FF2B5EF4-FFF2-40B4-BE49-F238E27FC236}">
                <a16:creationId xmlns:a16="http://schemas.microsoft.com/office/drawing/2014/main" id="{CEA2E6B0-FFE0-DDC8-A16E-BE72C5D1E844}"/>
              </a:ext>
            </a:extLst>
          </p:cNvPr>
          <p:cNvSpPr/>
          <p:nvPr userDrawn="1"/>
        </p:nvSpPr>
        <p:spPr>
          <a:xfrm>
            <a:off x="8011751" y="1662175"/>
            <a:ext cx="685800" cy="685800"/>
          </a:xfrm>
          <a:prstGeom prst="rect">
            <a:avLst/>
          </a:prstGeom>
          <a:solidFill>
            <a:srgbClr val="9B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05AB6376-8FA8-59BB-9B30-51AEB09AFFB4}"/>
              </a:ext>
            </a:extLst>
          </p:cNvPr>
          <p:cNvSpPr txBox="1"/>
          <p:nvPr userDrawn="1"/>
        </p:nvSpPr>
        <p:spPr>
          <a:xfrm>
            <a:off x="7937139" y="2376850"/>
            <a:ext cx="835025" cy="215444"/>
          </a:xfrm>
          <a:prstGeom prst="rect">
            <a:avLst/>
          </a:prstGeom>
          <a:noFill/>
        </p:spPr>
        <p:txBody>
          <a:bodyPr wrap="square" lIns="0" tIns="0" rIns="0" bIns="0" rtlCol="0">
            <a:spAutoFit/>
          </a:bodyPr>
          <a:lstStyle/>
          <a:p>
            <a:pPr algn="ctr"/>
            <a:r>
              <a:rPr lang="en-US" sz="1400" dirty="0">
                <a:latin typeface="Arial" panose="020B0604020202020204" pitchFamily="34" charset="0"/>
                <a:cs typeface="Arial" panose="020B0604020202020204" pitchFamily="34" charset="0"/>
              </a:rPr>
              <a:t>9b9b9b</a:t>
            </a:r>
          </a:p>
        </p:txBody>
      </p:sp>
      <p:sp>
        <p:nvSpPr>
          <p:cNvPr id="37" name="TextBox 36">
            <a:extLst>
              <a:ext uri="{FF2B5EF4-FFF2-40B4-BE49-F238E27FC236}">
                <a16:creationId xmlns:a16="http://schemas.microsoft.com/office/drawing/2014/main" id="{E0D7919B-5140-1D97-E70A-2A757AF52511}"/>
              </a:ext>
            </a:extLst>
          </p:cNvPr>
          <p:cNvSpPr txBox="1"/>
          <p:nvPr userDrawn="1"/>
        </p:nvSpPr>
        <p:spPr>
          <a:xfrm>
            <a:off x="7937139" y="1402325"/>
            <a:ext cx="835025" cy="200055"/>
          </a:xfrm>
          <a:prstGeom prst="rect">
            <a:avLst/>
          </a:prstGeom>
          <a:noFill/>
        </p:spPr>
        <p:txBody>
          <a:bodyPr wrap="square" lIns="0" tIns="0" rIns="0" bIns="0" rtlCol="0">
            <a:spAutoFit/>
          </a:bodyPr>
          <a:lstStyle/>
          <a:p>
            <a:pPr algn="ctr"/>
            <a:r>
              <a:rPr lang="en-US" sz="1300" dirty="0">
                <a:latin typeface="Arial" panose="020B0604020202020204" pitchFamily="34" charset="0"/>
                <a:cs typeface="Arial" panose="020B0604020202020204" pitchFamily="34" charset="0"/>
              </a:rPr>
              <a:t>Light Grey</a:t>
            </a:r>
          </a:p>
        </p:txBody>
      </p:sp>
      <p:pic>
        <p:nvPicPr>
          <p:cNvPr id="38" name="Picture 37">
            <a:extLst>
              <a:ext uri="{FF2B5EF4-FFF2-40B4-BE49-F238E27FC236}">
                <a16:creationId xmlns:a16="http://schemas.microsoft.com/office/drawing/2014/main" id="{15BD360C-F83B-8137-4ACD-82A61D30444A}"/>
              </a:ext>
            </a:extLst>
          </p:cNvPr>
          <p:cNvPicPr>
            <a:picLocks noChangeAspect="1"/>
          </p:cNvPicPr>
          <p:nvPr userDrawn="1"/>
        </p:nvPicPr>
        <p:blipFill>
          <a:blip r:embed="rId2"/>
          <a:stretch>
            <a:fillRect/>
          </a:stretch>
        </p:blipFill>
        <p:spPr>
          <a:xfrm>
            <a:off x="6935815" y="426132"/>
            <a:ext cx="1753645" cy="604031"/>
          </a:xfrm>
          <a:prstGeom prst="rect">
            <a:avLst/>
          </a:prstGeom>
        </p:spPr>
      </p:pic>
      <p:sp>
        <p:nvSpPr>
          <p:cNvPr id="39" name="TextBox 38">
            <a:extLst>
              <a:ext uri="{FF2B5EF4-FFF2-40B4-BE49-F238E27FC236}">
                <a16:creationId xmlns:a16="http://schemas.microsoft.com/office/drawing/2014/main" id="{21ED210E-0A42-81FC-3DEA-2518FBF88F23}"/>
              </a:ext>
            </a:extLst>
          </p:cNvPr>
          <p:cNvSpPr txBox="1"/>
          <p:nvPr userDrawn="1"/>
        </p:nvSpPr>
        <p:spPr>
          <a:xfrm>
            <a:off x="446286" y="1134051"/>
            <a:ext cx="8243174" cy="215444"/>
          </a:xfrm>
          <a:prstGeom prst="rect">
            <a:avLst/>
          </a:prstGeom>
          <a:solidFill>
            <a:srgbClr val="9B9B9B"/>
          </a:solidFill>
        </p:spPr>
        <p:txBody>
          <a:bodyPr wrap="square" lIns="0" tIns="0" rIns="0" bIns="0" rtlCol="0">
            <a:spAutoFit/>
          </a:bodyPr>
          <a:lstStyle/>
          <a:p>
            <a:r>
              <a:rPr lang="en-US" sz="1400" b="1" dirty="0">
                <a:solidFill>
                  <a:schemeClr val="bg1"/>
                </a:solidFill>
                <a:latin typeface="Arial" panose="020B0604020202020204" pitchFamily="34" charset="0"/>
                <a:cs typeface="Arial" panose="020B0604020202020204" pitchFamily="34" charset="0"/>
              </a:rPr>
              <a:t> STRONG COLORS</a:t>
            </a:r>
          </a:p>
        </p:txBody>
      </p:sp>
      <p:sp>
        <p:nvSpPr>
          <p:cNvPr id="40" name="Rectangle 39">
            <a:extLst>
              <a:ext uri="{FF2B5EF4-FFF2-40B4-BE49-F238E27FC236}">
                <a16:creationId xmlns:a16="http://schemas.microsoft.com/office/drawing/2014/main" id="{BA78668C-B7E1-AD10-FE3B-7A2BC1C8C759}"/>
              </a:ext>
            </a:extLst>
          </p:cNvPr>
          <p:cNvSpPr/>
          <p:nvPr userDrawn="1"/>
        </p:nvSpPr>
        <p:spPr>
          <a:xfrm>
            <a:off x="446286" y="3089825"/>
            <a:ext cx="685800" cy="685800"/>
          </a:xfrm>
          <a:prstGeom prst="rect">
            <a:avLst/>
          </a:prstGeom>
          <a:solidFill>
            <a:srgbClr val="C9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8B4"/>
              </a:solidFill>
            </a:endParaRPr>
          </a:p>
        </p:txBody>
      </p:sp>
      <p:sp>
        <p:nvSpPr>
          <p:cNvPr id="41" name="TextBox 40">
            <a:extLst>
              <a:ext uri="{FF2B5EF4-FFF2-40B4-BE49-F238E27FC236}">
                <a16:creationId xmlns:a16="http://schemas.microsoft.com/office/drawing/2014/main" id="{FF038017-7B58-17C3-8C9F-E628AB4AB6FD}"/>
              </a:ext>
            </a:extLst>
          </p:cNvPr>
          <p:cNvSpPr txBox="1"/>
          <p:nvPr userDrawn="1"/>
        </p:nvSpPr>
        <p:spPr>
          <a:xfrm>
            <a:off x="371674" y="3804500"/>
            <a:ext cx="835025" cy="215444"/>
          </a:xfrm>
          <a:prstGeom prst="rect">
            <a:avLst/>
          </a:prstGeom>
          <a:noFill/>
        </p:spPr>
        <p:txBody>
          <a:bodyPr wrap="square" lIns="0" tIns="0" rIns="0" bIns="0" rtlCol="0">
            <a:spAutoFit/>
          </a:bodyPr>
          <a:lstStyle/>
          <a:p>
            <a:pPr algn="ctr"/>
            <a:r>
              <a:rPr lang="en-US" sz="1400" dirty="0">
                <a:latin typeface="Arial" panose="020B0604020202020204" pitchFamily="34" charset="0"/>
                <a:cs typeface="Arial" panose="020B0604020202020204" pitchFamily="34" charset="0"/>
              </a:rPr>
              <a:t>c9e9e6</a:t>
            </a:r>
          </a:p>
        </p:txBody>
      </p:sp>
      <p:sp>
        <p:nvSpPr>
          <p:cNvPr id="42" name="Rectangle 41">
            <a:extLst>
              <a:ext uri="{FF2B5EF4-FFF2-40B4-BE49-F238E27FC236}">
                <a16:creationId xmlns:a16="http://schemas.microsoft.com/office/drawing/2014/main" id="{DBE27EF2-2080-210F-39CB-64FD641E76C1}"/>
              </a:ext>
            </a:extLst>
          </p:cNvPr>
          <p:cNvSpPr/>
          <p:nvPr userDrawn="1"/>
        </p:nvSpPr>
        <p:spPr>
          <a:xfrm>
            <a:off x="1274060" y="3089825"/>
            <a:ext cx="685800" cy="685800"/>
          </a:xfrm>
          <a:prstGeom prst="rect">
            <a:avLst/>
          </a:prstGeom>
          <a:solidFill>
            <a:srgbClr val="B8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38CCD18-311B-35AC-B34F-7B2488330427}"/>
              </a:ext>
            </a:extLst>
          </p:cNvPr>
          <p:cNvSpPr txBox="1"/>
          <p:nvPr userDrawn="1"/>
        </p:nvSpPr>
        <p:spPr>
          <a:xfrm>
            <a:off x="1199448" y="3804500"/>
            <a:ext cx="835025" cy="215444"/>
          </a:xfrm>
          <a:prstGeom prst="rect">
            <a:avLst/>
          </a:prstGeom>
          <a:noFill/>
        </p:spPr>
        <p:txBody>
          <a:bodyPr wrap="square" lIns="0" tIns="0" rIns="0" bIns="0" rtlCol="0">
            <a:spAutoFit/>
          </a:bodyPr>
          <a:lstStyle/>
          <a:p>
            <a:pPr algn="ctr"/>
            <a:r>
              <a:rPr lang="en-US" sz="1400" dirty="0">
                <a:solidFill>
                  <a:srgbClr val="252D67"/>
                </a:solidFill>
                <a:latin typeface="Arial" panose="020B0604020202020204" pitchFamily="34" charset="0"/>
                <a:cs typeface="Arial" panose="020B0604020202020204" pitchFamily="34" charset="0"/>
              </a:rPr>
              <a:t>b8c7e1</a:t>
            </a:r>
          </a:p>
        </p:txBody>
      </p:sp>
      <p:sp>
        <p:nvSpPr>
          <p:cNvPr id="44" name="Rectangle 43">
            <a:extLst>
              <a:ext uri="{FF2B5EF4-FFF2-40B4-BE49-F238E27FC236}">
                <a16:creationId xmlns:a16="http://schemas.microsoft.com/office/drawing/2014/main" id="{1ABB99B5-FAF0-B73B-C650-683B1AB254A3}"/>
              </a:ext>
            </a:extLst>
          </p:cNvPr>
          <p:cNvSpPr/>
          <p:nvPr userDrawn="1"/>
        </p:nvSpPr>
        <p:spPr>
          <a:xfrm>
            <a:off x="2101834" y="3089825"/>
            <a:ext cx="685800" cy="685800"/>
          </a:xfrm>
          <a:prstGeom prst="rect">
            <a:avLst/>
          </a:prstGeom>
          <a:solidFill>
            <a:srgbClr val="C7D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FB21E0C2-2F82-208A-53E6-5F021AABE621}"/>
              </a:ext>
            </a:extLst>
          </p:cNvPr>
          <p:cNvSpPr txBox="1"/>
          <p:nvPr userDrawn="1"/>
        </p:nvSpPr>
        <p:spPr>
          <a:xfrm>
            <a:off x="2027222" y="3804500"/>
            <a:ext cx="835025" cy="215444"/>
          </a:xfrm>
          <a:prstGeom prst="rect">
            <a:avLst/>
          </a:prstGeom>
          <a:noFill/>
        </p:spPr>
        <p:txBody>
          <a:bodyPr wrap="square" lIns="0" tIns="0" rIns="0" bIns="0" rtlCol="0">
            <a:spAutoFit/>
          </a:bodyPr>
          <a:lstStyle/>
          <a:p>
            <a:pPr algn="ctr"/>
            <a:r>
              <a:rPr lang="en-US" sz="1400" dirty="0">
                <a:latin typeface="Arial" panose="020B0604020202020204" pitchFamily="34" charset="0"/>
                <a:cs typeface="Arial" panose="020B0604020202020204" pitchFamily="34" charset="0"/>
              </a:rPr>
              <a:t>c7ddf3</a:t>
            </a:r>
          </a:p>
        </p:txBody>
      </p:sp>
      <p:sp>
        <p:nvSpPr>
          <p:cNvPr id="46" name="Rectangle 45">
            <a:extLst>
              <a:ext uri="{FF2B5EF4-FFF2-40B4-BE49-F238E27FC236}">
                <a16:creationId xmlns:a16="http://schemas.microsoft.com/office/drawing/2014/main" id="{E83D7061-3E0B-3E57-67E9-800C5AE41E6D}"/>
              </a:ext>
            </a:extLst>
          </p:cNvPr>
          <p:cNvSpPr/>
          <p:nvPr userDrawn="1"/>
        </p:nvSpPr>
        <p:spPr>
          <a:xfrm>
            <a:off x="2939233" y="3089825"/>
            <a:ext cx="685800" cy="685800"/>
          </a:xfrm>
          <a:prstGeom prst="rect">
            <a:avLst/>
          </a:prstGeom>
          <a:solidFill>
            <a:srgbClr val="E3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81400D9-AF2E-2ABC-36C2-0853CDD86E4D}"/>
              </a:ext>
            </a:extLst>
          </p:cNvPr>
          <p:cNvSpPr txBox="1"/>
          <p:nvPr userDrawn="1"/>
        </p:nvSpPr>
        <p:spPr>
          <a:xfrm>
            <a:off x="2883871" y="3804500"/>
            <a:ext cx="835025" cy="215444"/>
          </a:xfrm>
          <a:prstGeom prst="rect">
            <a:avLst/>
          </a:prstGeom>
          <a:noFill/>
        </p:spPr>
        <p:txBody>
          <a:bodyPr wrap="square" lIns="0" tIns="0" rIns="0" bIns="0" rtlCol="0">
            <a:spAutoFit/>
          </a:bodyPr>
          <a:lstStyle/>
          <a:p>
            <a:pPr algn="ctr"/>
            <a:r>
              <a:rPr lang="en-US" sz="1400" dirty="0">
                <a:latin typeface="Arial" panose="020B0604020202020204" pitchFamily="34" charset="0"/>
                <a:cs typeface="Arial" panose="020B0604020202020204" pitchFamily="34" charset="0"/>
              </a:rPr>
              <a:t>e3deef</a:t>
            </a:r>
          </a:p>
        </p:txBody>
      </p:sp>
      <p:sp>
        <p:nvSpPr>
          <p:cNvPr id="48" name="Rectangle 47">
            <a:extLst>
              <a:ext uri="{FF2B5EF4-FFF2-40B4-BE49-F238E27FC236}">
                <a16:creationId xmlns:a16="http://schemas.microsoft.com/office/drawing/2014/main" id="{F6180E59-D56F-6824-FEB0-C942588BC9E3}"/>
              </a:ext>
            </a:extLst>
          </p:cNvPr>
          <p:cNvSpPr/>
          <p:nvPr userDrawn="1"/>
        </p:nvSpPr>
        <p:spPr>
          <a:xfrm>
            <a:off x="3786257" y="3089825"/>
            <a:ext cx="685800" cy="685800"/>
          </a:xfrm>
          <a:prstGeom prst="rect">
            <a:avLst/>
          </a:prstGeom>
          <a:solidFill>
            <a:srgbClr val="E1E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1DECDD8D-D15D-6399-BF4C-CFB60D524ABC}"/>
              </a:ext>
            </a:extLst>
          </p:cNvPr>
          <p:cNvSpPr txBox="1"/>
          <p:nvPr userDrawn="1"/>
        </p:nvSpPr>
        <p:spPr>
          <a:xfrm>
            <a:off x="3711645" y="3804500"/>
            <a:ext cx="835025" cy="215444"/>
          </a:xfrm>
          <a:prstGeom prst="rect">
            <a:avLst/>
          </a:prstGeom>
          <a:noFill/>
        </p:spPr>
        <p:txBody>
          <a:bodyPr wrap="square" lIns="0" tIns="0" rIns="0" bIns="0" rtlCol="0">
            <a:spAutoFit/>
          </a:bodyPr>
          <a:lstStyle/>
          <a:p>
            <a:pPr algn="ctr"/>
            <a:r>
              <a:rPr lang="en-US" sz="1400" dirty="0">
                <a:latin typeface="Arial" panose="020B0604020202020204" pitchFamily="34" charset="0"/>
                <a:cs typeface="Arial" panose="020B0604020202020204" pitchFamily="34" charset="0"/>
              </a:rPr>
              <a:t>e1eecd</a:t>
            </a:r>
          </a:p>
        </p:txBody>
      </p:sp>
      <p:sp>
        <p:nvSpPr>
          <p:cNvPr id="50" name="Rectangle 49">
            <a:extLst>
              <a:ext uri="{FF2B5EF4-FFF2-40B4-BE49-F238E27FC236}">
                <a16:creationId xmlns:a16="http://schemas.microsoft.com/office/drawing/2014/main" id="{9E278EC3-B438-1EBD-8EB9-B25E254A52EE}"/>
              </a:ext>
            </a:extLst>
          </p:cNvPr>
          <p:cNvSpPr/>
          <p:nvPr userDrawn="1"/>
        </p:nvSpPr>
        <p:spPr>
          <a:xfrm>
            <a:off x="4633281" y="3089825"/>
            <a:ext cx="685800" cy="685800"/>
          </a:xfrm>
          <a:prstGeom prst="rect">
            <a:avLst/>
          </a:prstGeom>
          <a:solidFill>
            <a:srgbClr val="FFE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05A67321-04C8-3814-C65B-0E95C72185A1}"/>
              </a:ext>
            </a:extLst>
          </p:cNvPr>
          <p:cNvSpPr txBox="1"/>
          <p:nvPr userDrawn="1"/>
        </p:nvSpPr>
        <p:spPr>
          <a:xfrm>
            <a:off x="4558669" y="3804500"/>
            <a:ext cx="835025" cy="215444"/>
          </a:xfrm>
          <a:prstGeom prst="rect">
            <a:avLst/>
          </a:prstGeom>
          <a:noFill/>
        </p:spPr>
        <p:txBody>
          <a:bodyPr wrap="square" lIns="0" tIns="0" rIns="0" bIns="0" rtlCol="0">
            <a:spAutoFit/>
          </a:bodyPr>
          <a:lstStyle/>
          <a:p>
            <a:pPr algn="ctr"/>
            <a:r>
              <a:rPr lang="en-US" sz="1400" dirty="0">
                <a:latin typeface="Arial" panose="020B0604020202020204" pitchFamily="34" charset="0"/>
                <a:cs typeface="Arial" panose="020B0604020202020204" pitchFamily="34" charset="0"/>
              </a:rPr>
              <a:t>ffe5b8</a:t>
            </a:r>
          </a:p>
        </p:txBody>
      </p:sp>
      <p:sp>
        <p:nvSpPr>
          <p:cNvPr id="52" name="Rectangle 51">
            <a:extLst>
              <a:ext uri="{FF2B5EF4-FFF2-40B4-BE49-F238E27FC236}">
                <a16:creationId xmlns:a16="http://schemas.microsoft.com/office/drawing/2014/main" id="{64DD0DAF-678E-86FC-5DCF-0F4AAC0C47CE}"/>
              </a:ext>
            </a:extLst>
          </p:cNvPr>
          <p:cNvSpPr/>
          <p:nvPr userDrawn="1"/>
        </p:nvSpPr>
        <p:spPr>
          <a:xfrm>
            <a:off x="5470680" y="3089825"/>
            <a:ext cx="685800" cy="685800"/>
          </a:xfrm>
          <a:prstGeom prst="rect">
            <a:avLst/>
          </a:prstGeom>
          <a:solidFill>
            <a:srgbClr val="FBD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A0456C35-2CDF-4A6F-F9F0-3D062566B679}"/>
              </a:ext>
            </a:extLst>
          </p:cNvPr>
          <p:cNvSpPr txBox="1"/>
          <p:nvPr userDrawn="1"/>
        </p:nvSpPr>
        <p:spPr>
          <a:xfrm>
            <a:off x="5396068" y="3804500"/>
            <a:ext cx="835025" cy="215444"/>
          </a:xfrm>
          <a:prstGeom prst="rect">
            <a:avLst/>
          </a:prstGeom>
          <a:noFill/>
        </p:spPr>
        <p:txBody>
          <a:bodyPr wrap="square" lIns="0" tIns="0" rIns="0" bIns="0" rtlCol="0">
            <a:spAutoFit/>
          </a:bodyPr>
          <a:lstStyle/>
          <a:p>
            <a:pPr algn="ctr"/>
            <a:r>
              <a:rPr lang="en-US" sz="1400" dirty="0">
                <a:latin typeface="Arial" panose="020B0604020202020204" pitchFamily="34" charset="0"/>
                <a:cs typeface="Arial" panose="020B0604020202020204" pitchFamily="34" charset="0"/>
              </a:rPr>
              <a:t>fbd3d2</a:t>
            </a:r>
          </a:p>
        </p:txBody>
      </p:sp>
      <p:sp>
        <p:nvSpPr>
          <p:cNvPr id="54" name="Rectangle 53">
            <a:extLst>
              <a:ext uri="{FF2B5EF4-FFF2-40B4-BE49-F238E27FC236}">
                <a16:creationId xmlns:a16="http://schemas.microsoft.com/office/drawing/2014/main" id="{58B26C51-99D2-20AC-BD31-94D8F2A2E26A}"/>
              </a:ext>
            </a:extLst>
          </p:cNvPr>
          <p:cNvSpPr/>
          <p:nvPr userDrawn="1"/>
        </p:nvSpPr>
        <p:spPr>
          <a:xfrm>
            <a:off x="6327329" y="3089825"/>
            <a:ext cx="685800" cy="685800"/>
          </a:xfrm>
          <a:prstGeom prst="rect">
            <a:avLst/>
          </a:prstGeom>
          <a:solidFill>
            <a:srgbClr val="DF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9E670EF5-9DFF-0E36-03AB-E80482FA8647}"/>
              </a:ext>
            </a:extLst>
          </p:cNvPr>
          <p:cNvSpPr txBox="1"/>
          <p:nvPr userDrawn="1"/>
        </p:nvSpPr>
        <p:spPr>
          <a:xfrm>
            <a:off x="6252717" y="3804500"/>
            <a:ext cx="835025" cy="215444"/>
          </a:xfrm>
          <a:prstGeom prst="rect">
            <a:avLst/>
          </a:prstGeom>
          <a:noFill/>
        </p:spPr>
        <p:txBody>
          <a:bodyPr wrap="square" lIns="0" tIns="0" rIns="0" bIns="0" rtlCol="0">
            <a:spAutoFit/>
          </a:bodyPr>
          <a:lstStyle/>
          <a:p>
            <a:pPr algn="ctr"/>
            <a:r>
              <a:rPr lang="en-US" sz="1400" dirty="0">
                <a:latin typeface="Arial" panose="020B0604020202020204" pitchFamily="34" charset="0"/>
                <a:cs typeface="Arial" panose="020B0604020202020204" pitchFamily="34" charset="0"/>
              </a:rPr>
              <a:t>dfc3de</a:t>
            </a:r>
          </a:p>
        </p:txBody>
      </p:sp>
      <p:sp>
        <p:nvSpPr>
          <p:cNvPr id="56" name="Rectangle 55">
            <a:extLst>
              <a:ext uri="{FF2B5EF4-FFF2-40B4-BE49-F238E27FC236}">
                <a16:creationId xmlns:a16="http://schemas.microsoft.com/office/drawing/2014/main" id="{1EF69CE3-1846-36DE-380D-29FDCAF54056}"/>
              </a:ext>
            </a:extLst>
          </p:cNvPr>
          <p:cNvSpPr/>
          <p:nvPr userDrawn="1"/>
        </p:nvSpPr>
        <p:spPr>
          <a:xfrm>
            <a:off x="7174352" y="3089825"/>
            <a:ext cx="685800" cy="685800"/>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D7EABBFF-7BB0-E32A-07E3-B75CB9A8C9A1}"/>
              </a:ext>
            </a:extLst>
          </p:cNvPr>
          <p:cNvSpPr txBox="1"/>
          <p:nvPr userDrawn="1"/>
        </p:nvSpPr>
        <p:spPr>
          <a:xfrm>
            <a:off x="7099740" y="3804500"/>
            <a:ext cx="835025" cy="215444"/>
          </a:xfrm>
          <a:prstGeom prst="rect">
            <a:avLst/>
          </a:prstGeom>
          <a:noFill/>
        </p:spPr>
        <p:txBody>
          <a:bodyPr wrap="square" lIns="0" tIns="0" rIns="0" bIns="0" rtlCol="0">
            <a:spAutoFit/>
          </a:bodyPr>
          <a:lstStyle/>
          <a:p>
            <a:pPr algn="ctr"/>
            <a:r>
              <a:rPr lang="en-US" sz="1400" dirty="0">
                <a:latin typeface="Arial" panose="020B0604020202020204" pitchFamily="34" charset="0"/>
                <a:cs typeface="Arial" panose="020B0604020202020204" pitchFamily="34" charset="0"/>
              </a:rPr>
              <a:t>d4d4d4</a:t>
            </a:r>
          </a:p>
        </p:txBody>
      </p:sp>
      <p:sp>
        <p:nvSpPr>
          <p:cNvPr id="58" name="Rectangle 57">
            <a:extLst>
              <a:ext uri="{FF2B5EF4-FFF2-40B4-BE49-F238E27FC236}">
                <a16:creationId xmlns:a16="http://schemas.microsoft.com/office/drawing/2014/main" id="{60A8692F-CCC4-EBEF-9CD9-2266B48D4B82}"/>
              </a:ext>
            </a:extLst>
          </p:cNvPr>
          <p:cNvSpPr/>
          <p:nvPr userDrawn="1"/>
        </p:nvSpPr>
        <p:spPr>
          <a:xfrm>
            <a:off x="8011751" y="3089825"/>
            <a:ext cx="685800" cy="6858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68498574-52DF-51B0-5E26-CA00B3B588E9}"/>
              </a:ext>
            </a:extLst>
          </p:cNvPr>
          <p:cNvSpPr txBox="1"/>
          <p:nvPr userDrawn="1"/>
        </p:nvSpPr>
        <p:spPr>
          <a:xfrm>
            <a:off x="7937139" y="3804500"/>
            <a:ext cx="835025" cy="215444"/>
          </a:xfrm>
          <a:prstGeom prst="rect">
            <a:avLst/>
          </a:prstGeom>
          <a:noFill/>
        </p:spPr>
        <p:txBody>
          <a:bodyPr wrap="square" lIns="0" tIns="0" rIns="0" bIns="0" rtlCol="0">
            <a:spAutoFit/>
          </a:bodyPr>
          <a:lstStyle/>
          <a:p>
            <a:pPr algn="ctr"/>
            <a:r>
              <a:rPr lang="en-US" sz="1400" dirty="0" err="1">
                <a:latin typeface="Arial" panose="020B0604020202020204" pitchFamily="34" charset="0"/>
                <a:cs typeface="Arial" panose="020B0604020202020204" pitchFamily="34" charset="0"/>
              </a:rPr>
              <a:t>eaeaea</a:t>
            </a:r>
            <a:endParaRPr lang="en-US" sz="1400"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855F1345-3BA3-9AA8-D7D2-016B508F5383}"/>
              </a:ext>
            </a:extLst>
          </p:cNvPr>
          <p:cNvSpPr txBox="1"/>
          <p:nvPr userDrawn="1"/>
        </p:nvSpPr>
        <p:spPr>
          <a:xfrm>
            <a:off x="446286" y="2766602"/>
            <a:ext cx="8243174" cy="215444"/>
          </a:xfrm>
          <a:prstGeom prst="rect">
            <a:avLst/>
          </a:prstGeom>
          <a:solidFill>
            <a:srgbClr val="9B9B9B"/>
          </a:solidFill>
        </p:spPr>
        <p:txBody>
          <a:bodyPr wrap="square" lIns="0" tIns="0" rIns="0" bIns="0" rtlCol="0">
            <a:spAutoFit/>
          </a:bodyPr>
          <a:lstStyle/>
          <a:p>
            <a:r>
              <a:rPr lang="en-US" sz="1400" b="1" dirty="0">
                <a:solidFill>
                  <a:schemeClr val="bg1"/>
                </a:solidFill>
                <a:latin typeface="Arial" panose="020B0604020202020204" pitchFamily="34" charset="0"/>
                <a:cs typeface="Arial" panose="020B0604020202020204" pitchFamily="34" charset="0"/>
              </a:rPr>
              <a:t> LIGHT COLORS</a:t>
            </a:r>
          </a:p>
        </p:txBody>
      </p:sp>
      <p:pic>
        <p:nvPicPr>
          <p:cNvPr id="61" name="Picture 60">
            <a:extLst>
              <a:ext uri="{FF2B5EF4-FFF2-40B4-BE49-F238E27FC236}">
                <a16:creationId xmlns:a16="http://schemas.microsoft.com/office/drawing/2014/main" id="{C5A1F4E6-04BD-2DFA-8006-AA587FB358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6012" y="4184986"/>
            <a:ext cx="1389945" cy="2501901"/>
          </a:xfrm>
          <a:prstGeom prst="rect">
            <a:avLst/>
          </a:prstGeom>
        </p:spPr>
      </p:pic>
      <p:pic>
        <p:nvPicPr>
          <p:cNvPr id="62" name="Picture 61">
            <a:extLst>
              <a:ext uri="{FF2B5EF4-FFF2-40B4-BE49-F238E27FC236}">
                <a16:creationId xmlns:a16="http://schemas.microsoft.com/office/drawing/2014/main" id="{600DDC5D-1FBC-6737-70CD-1FDEA6B70942}"/>
              </a:ext>
            </a:extLst>
          </p:cNvPr>
          <p:cNvPicPr>
            <a:picLocks noChangeAspect="1"/>
          </p:cNvPicPr>
          <p:nvPr userDrawn="1"/>
        </p:nvPicPr>
        <p:blipFill>
          <a:blip r:embed="rId4"/>
          <a:stretch>
            <a:fillRect/>
          </a:stretch>
        </p:blipFill>
        <p:spPr>
          <a:xfrm>
            <a:off x="1905112" y="4178636"/>
            <a:ext cx="1270000" cy="2514600"/>
          </a:xfrm>
          <a:prstGeom prst="rect">
            <a:avLst/>
          </a:prstGeom>
        </p:spPr>
      </p:pic>
      <p:sp>
        <p:nvSpPr>
          <p:cNvPr id="63" name="TextBox 62">
            <a:extLst>
              <a:ext uri="{FF2B5EF4-FFF2-40B4-BE49-F238E27FC236}">
                <a16:creationId xmlns:a16="http://schemas.microsoft.com/office/drawing/2014/main" id="{A9893D32-6B95-4E1B-38D6-6F8D5A84A336}"/>
              </a:ext>
            </a:extLst>
          </p:cNvPr>
          <p:cNvSpPr txBox="1"/>
          <p:nvPr userDrawn="1"/>
        </p:nvSpPr>
        <p:spPr>
          <a:xfrm>
            <a:off x="457516" y="5301892"/>
            <a:ext cx="955695" cy="1107996"/>
          </a:xfrm>
          <a:prstGeom prst="rect">
            <a:avLst/>
          </a:prstGeom>
          <a:noFill/>
        </p:spPr>
        <p:txBody>
          <a:bodyPr wrap="square" lIns="0" tIns="0" rIns="0" bIns="0" rtlCol="0">
            <a:spAutoFit/>
          </a:bodyPr>
          <a:lstStyle/>
          <a:p>
            <a:r>
              <a:rPr lang="en-US" sz="1200" dirty="0"/>
              <a:t>To use these swatches, open the color picker and click on the “More Colors” text.</a:t>
            </a:r>
          </a:p>
        </p:txBody>
      </p:sp>
      <p:cxnSp>
        <p:nvCxnSpPr>
          <p:cNvPr id="64" name="Straight Connector 63">
            <a:extLst>
              <a:ext uri="{FF2B5EF4-FFF2-40B4-BE49-F238E27FC236}">
                <a16:creationId xmlns:a16="http://schemas.microsoft.com/office/drawing/2014/main" id="{88B565C9-6379-F0F3-6113-F09F6C6A4CEB}"/>
              </a:ext>
            </a:extLst>
          </p:cNvPr>
          <p:cNvCxnSpPr>
            <a:cxnSpLocks/>
          </p:cNvCxnSpPr>
          <p:nvPr userDrawn="1"/>
        </p:nvCxnSpPr>
        <p:spPr>
          <a:xfrm flipV="1">
            <a:off x="1236821" y="6129430"/>
            <a:ext cx="749218" cy="17108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2A56BB6C-ABC6-E3C7-D378-346E0F9FF1DA}"/>
              </a:ext>
            </a:extLst>
          </p:cNvPr>
          <p:cNvSpPr txBox="1"/>
          <p:nvPr userDrawn="1"/>
        </p:nvSpPr>
        <p:spPr>
          <a:xfrm>
            <a:off x="3562052" y="4201521"/>
            <a:ext cx="1181130" cy="184666"/>
          </a:xfrm>
          <a:prstGeom prst="rect">
            <a:avLst/>
          </a:prstGeom>
          <a:noFill/>
        </p:spPr>
        <p:txBody>
          <a:bodyPr wrap="square" lIns="0" tIns="0" rIns="0" bIns="0" rtlCol="0">
            <a:spAutoFit/>
          </a:bodyPr>
          <a:lstStyle/>
          <a:p>
            <a:r>
              <a:rPr lang="en-US" sz="1200" dirty="0"/>
              <a:t>You can either…</a:t>
            </a:r>
          </a:p>
        </p:txBody>
      </p:sp>
      <p:cxnSp>
        <p:nvCxnSpPr>
          <p:cNvPr id="66" name="Straight Connector 65">
            <a:extLst>
              <a:ext uri="{FF2B5EF4-FFF2-40B4-BE49-F238E27FC236}">
                <a16:creationId xmlns:a16="http://schemas.microsoft.com/office/drawing/2014/main" id="{AB152ADD-B4CC-03A7-3E54-872E3DE4AAE2}"/>
              </a:ext>
            </a:extLst>
          </p:cNvPr>
          <p:cNvCxnSpPr>
            <a:cxnSpLocks/>
          </p:cNvCxnSpPr>
          <p:nvPr userDrawn="1"/>
        </p:nvCxnSpPr>
        <p:spPr>
          <a:xfrm>
            <a:off x="3898917" y="5301892"/>
            <a:ext cx="2003863" cy="34969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2887A691-F19B-2448-4CB3-4EE2673F21AD}"/>
              </a:ext>
            </a:extLst>
          </p:cNvPr>
          <p:cNvSpPr txBox="1"/>
          <p:nvPr userDrawn="1"/>
        </p:nvSpPr>
        <p:spPr>
          <a:xfrm>
            <a:off x="3567951" y="4466854"/>
            <a:ext cx="1181130" cy="923330"/>
          </a:xfrm>
          <a:prstGeom prst="rect">
            <a:avLst/>
          </a:prstGeom>
          <a:noFill/>
        </p:spPr>
        <p:txBody>
          <a:bodyPr wrap="square" lIns="0" tIns="0" rIns="0" bIns="0" rtlCol="0">
            <a:spAutoFit/>
          </a:bodyPr>
          <a:lstStyle/>
          <a:p>
            <a:r>
              <a:rPr lang="en-US" sz="1200" dirty="0"/>
              <a:t>Copy the hexadecimal code under the selected swatch and paste here</a:t>
            </a:r>
          </a:p>
        </p:txBody>
      </p:sp>
      <p:sp>
        <p:nvSpPr>
          <p:cNvPr id="68" name="TextBox 67">
            <a:extLst>
              <a:ext uri="{FF2B5EF4-FFF2-40B4-BE49-F238E27FC236}">
                <a16:creationId xmlns:a16="http://schemas.microsoft.com/office/drawing/2014/main" id="{29CA53F3-0160-6A6C-4078-BD979E3DCD06}"/>
              </a:ext>
            </a:extLst>
          </p:cNvPr>
          <p:cNvSpPr txBox="1"/>
          <p:nvPr userDrawn="1"/>
        </p:nvSpPr>
        <p:spPr>
          <a:xfrm>
            <a:off x="3567951" y="5511039"/>
            <a:ext cx="1181130" cy="738664"/>
          </a:xfrm>
          <a:prstGeom prst="rect">
            <a:avLst/>
          </a:prstGeom>
          <a:noFill/>
        </p:spPr>
        <p:txBody>
          <a:bodyPr wrap="square" lIns="0" tIns="0" rIns="0" bIns="0" rtlCol="0">
            <a:spAutoFit/>
          </a:bodyPr>
          <a:lstStyle/>
          <a:p>
            <a:r>
              <a:rPr lang="en-US" sz="1200" dirty="0"/>
              <a:t>Or select the eyedropper and click in the color swatch</a:t>
            </a:r>
          </a:p>
        </p:txBody>
      </p:sp>
      <p:cxnSp>
        <p:nvCxnSpPr>
          <p:cNvPr id="69" name="Straight Connector 68">
            <a:extLst>
              <a:ext uri="{FF2B5EF4-FFF2-40B4-BE49-F238E27FC236}">
                <a16:creationId xmlns:a16="http://schemas.microsoft.com/office/drawing/2014/main" id="{174C4702-936D-BF26-AFD5-42D35B4AE55B}"/>
              </a:ext>
            </a:extLst>
          </p:cNvPr>
          <p:cNvCxnSpPr>
            <a:cxnSpLocks/>
          </p:cNvCxnSpPr>
          <p:nvPr userDrawn="1"/>
        </p:nvCxnSpPr>
        <p:spPr>
          <a:xfrm>
            <a:off x="4052300" y="6151399"/>
            <a:ext cx="1087694" cy="21400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343C90C2-031A-EEBB-F243-6E8D8FC4895C}"/>
              </a:ext>
            </a:extLst>
          </p:cNvPr>
          <p:cNvSpPr txBox="1"/>
          <p:nvPr userDrawn="1"/>
        </p:nvSpPr>
        <p:spPr>
          <a:xfrm>
            <a:off x="6739824" y="4339092"/>
            <a:ext cx="1876606" cy="923330"/>
          </a:xfrm>
          <a:prstGeom prst="rect">
            <a:avLst/>
          </a:prstGeom>
          <a:noFill/>
        </p:spPr>
        <p:txBody>
          <a:bodyPr wrap="square" lIns="0" tIns="0" rIns="0" bIns="0" rtlCol="0">
            <a:spAutoFit/>
          </a:bodyPr>
          <a:lstStyle/>
          <a:p>
            <a:r>
              <a:rPr lang="en-US" sz="1200" dirty="0"/>
              <a:t>Note: When using the Orange and green colors, use the swatches above for shapes, but for text, use the swatches below instead.</a:t>
            </a:r>
          </a:p>
        </p:txBody>
      </p:sp>
      <p:sp>
        <p:nvSpPr>
          <p:cNvPr id="71" name="TextBox 70">
            <a:extLst>
              <a:ext uri="{FF2B5EF4-FFF2-40B4-BE49-F238E27FC236}">
                <a16:creationId xmlns:a16="http://schemas.microsoft.com/office/drawing/2014/main" id="{C3CA00E2-45C8-8EDE-13A8-4AD16F765C0F}"/>
              </a:ext>
            </a:extLst>
          </p:cNvPr>
          <p:cNvSpPr txBox="1"/>
          <p:nvPr userDrawn="1"/>
        </p:nvSpPr>
        <p:spPr>
          <a:xfrm>
            <a:off x="3562052" y="6401981"/>
            <a:ext cx="1181130" cy="184666"/>
          </a:xfrm>
          <a:prstGeom prst="rect">
            <a:avLst/>
          </a:prstGeom>
          <a:noFill/>
        </p:spPr>
        <p:txBody>
          <a:bodyPr wrap="square" lIns="0" tIns="0" rIns="0" bIns="0" rtlCol="0">
            <a:spAutoFit/>
          </a:bodyPr>
          <a:lstStyle/>
          <a:p>
            <a:r>
              <a:rPr lang="en-US" sz="1200" dirty="0"/>
              <a:t>…and click OK.</a:t>
            </a:r>
          </a:p>
        </p:txBody>
      </p:sp>
      <p:sp>
        <p:nvSpPr>
          <p:cNvPr id="72" name="Rectangle 71">
            <a:extLst>
              <a:ext uri="{FF2B5EF4-FFF2-40B4-BE49-F238E27FC236}">
                <a16:creationId xmlns:a16="http://schemas.microsoft.com/office/drawing/2014/main" id="{3153DC7D-2F63-4EF5-3E78-139DB286F8E3}"/>
              </a:ext>
            </a:extLst>
          </p:cNvPr>
          <p:cNvSpPr/>
          <p:nvPr userDrawn="1"/>
        </p:nvSpPr>
        <p:spPr>
          <a:xfrm>
            <a:off x="6825415" y="5565702"/>
            <a:ext cx="685800" cy="685800"/>
          </a:xfrm>
          <a:prstGeom prst="rect">
            <a:avLst/>
          </a:prstGeom>
          <a:solidFill>
            <a:srgbClr val="E37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58BDF677-57F7-3441-5E37-F1E6164D90B8}"/>
              </a:ext>
            </a:extLst>
          </p:cNvPr>
          <p:cNvSpPr txBox="1"/>
          <p:nvPr userDrawn="1"/>
        </p:nvSpPr>
        <p:spPr>
          <a:xfrm>
            <a:off x="6750803" y="6280377"/>
            <a:ext cx="835025" cy="215444"/>
          </a:xfrm>
          <a:prstGeom prst="rect">
            <a:avLst/>
          </a:prstGeom>
          <a:noFill/>
        </p:spPr>
        <p:txBody>
          <a:bodyPr wrap="square" lIns="0" tIns="0" rIns="0" bIns="0" rtlCol="0">
            <a:spAutoFit/>
          </a:bodyPr>
          <a:lstStyle/>
          <a:p>
            <a:pPr algn="ctr"/>
            <a:r>
              <a:rPr lang="en-US" sz="1400" dirty="0">
                <a:latin typeface="Arial" panose="020B0604020202020204" pitchFamily="34" charset="0"/>
                <a:cs typeface="Arial" panose="020B0604020202020204" pitchFamily="34" charset="0"/>
              </a:rPr>
              <a:t>e3781c</a:t>
            </a:r>
          </a:p>
        </p:txBody>
      </p:sp>
      <p:sp>
        <p:nvSpPr>
          <p:cNvPr id="74" name="TextBox 73">
            <a:extLst>
              <a:ext uri="{FF2B5EF4-FFF2-40B4-BE49-F238E27FC236}">
                <a16:creationId xmlns:a16="http://schemas.microsoft.com/office/drawing/2014/main" id="{00B39841-3102-A00E-0D1C-3FCD9380D1F6}"/>
              </a:ext>
            </a:extLst>
          </p:cNvPr>
          <p:cNvSpPr txBox="1"/>
          <p:nvPr userDrawn="1"/>
        </p:nvSpPr>
        <p:spPr>
          <a:xfrm>
            <a:off x="6731873" y="5347130"/>
            <a:ext cx="900203" cy="184666"/>
          </a:xfrm>
          <a:prstGeom prst="rect">
            <a:avLst/>
          </a:prstGeom>
          <a:noFill/>
        </p:spPr>
        <p:txBody>
          <a:bodyPr wrap="square" lIns="0" tIns="0" rIns="0" bIns="0" rtlCol="0">
            <a:spAutoFit/>
          </a:bodyPr>
          <a:lstStyle/>
          <a:p>
            <a:pPr algn="ctr"/>
            <a:r>
              <a:rPr lang="en-US" sz="1200" dirty="0">
                <a:latin typeface="Arial" panose="020B0604020202020204" pitchFamily="34" charset="0"/>
                <a:cs typeface="Arial" panose="020B0604020202020204" pitchFamily="34" charset="0"/>
              </a:rPr>
              <a:t>ADA Orange</a:t>
            </a:r>
          </a:p>
        </p:txBody>
      </p:sp>
      <p:sp>
        <p:nvSpPr>
          <p:cNvPr id="75" name="TextBox 74">
            <a:extLst>
              <a:ext uri="{FF2B5EF4-FFF2-40B4-BE49-F238E27FC236}">
                <a16:creationId xmlns:a16="http://schemas.microsoft.com/office/drawing/2014/main" id="{871283C8-93DA-2540-D634-41798FE46B77}"/>
              </a:ext>
            </a:extLst>
          </p:cNvPr>
          <p:cNvSpPr txBox="1"/>
          <p:nvPr userDrawn="1"/>
        </p:nvSpPr>
        <p:spPr>
          <a:xfrm>
            <a:off x="457516" y="4201521"/>
            <a:ext cx="955695" cy="553998"/>
          </a:xfrm>
          <a:prstGeom prst="rect">
            <a:avLst/>
          </a:prstGeom>
          <a:noFill/>
        </p:spPr>
        <p:txBody>
          <a:bodyPr wrap="square" lIns="0" tIns="0" rIns="0" bIns="0" rtlCol="0">
            <a:spAutoFit/>
          </a:bodyPr>
          <a:lstStyle/>
          <a:p>
            <a:r>
              <a:rPr lang="en-US" sz="1200" dirty="0"/>
              <a:t>These are the </a:t>
            </a:r>
            <a:r>
              <a:rPr lang="en-US" sz="1200" dirty="0" err="1"/>
              <a:t>Rippel</a:t>
            </a:r>
            <a:r>
              <a:rPr lang="en-US" sz="1200" dirty="0"/>
              <a:t> brand preset colors</a:t>
            </a:r>
          </a:p>
        </p:txBody>
      </p:sp>
      <p:cxnSp>
        <p:nvCxnSpPr>
          <p:cNvPr id="76" name="Straight Connector 75">
            <a:extLst>
              <a:ext uri="{FF2B5EF4-FFF2-40B4-BE49-F238E27FC236}">
                <a16:creationId xmlns:a16="http://schemas.microsoft.com/office/drawing/2014/main" id="{60B8D34B-98DA-F512-7CB2-B8030AC1DA43}"/>
              </a:ext>
            </a:extLst>
          </p:cNvPr>
          <p:cNvCxnSpPr>
            <a:cxnSpLocks/>
          </p:cNvCxnSpPr>
          <p:nvPr userDrawn="1"/>
        </p:nvCxnSpPr>
        <p:spPr>
          <a:xfrm>
            <a:off x="1300431" y="4654591"/>
            <a:ext cx="1144303" cy="34583"/>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91E0C862-8FD5-1A5A-710A-4F0270103152}"/>
              </a:ext>
            </a:extLst>
          </p:cNvPr>
          <p:cNvSpPr/>
          <p:nvPr userDrawn="1"/>
        </p:nvSpPr>
        <p:spPr>
          <a:xfrm>
            <a:off x="7882939" y="5565702"/>
            <a:ext cx="685800" cy="685800"/>
          </a:xfrm>
          <a:prstGeom prst="rect">
            <a:avLst/>
          </a:prstGeom>
          <a:solidFill>
            <a:srgbClr val="61A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6754C638-4F52-CA16-C2FB-6DB673AF132A}"/>
              </a:ext>
            </a:extLst>
          </p:cNvPr>
          <p:cNvSpPr txBox="1"/>
          <p:nvPr userDrawn="1"/>
        </p:nvSpPr>
        <p:spPr>
          <a:xfrm>
            <a:off x="7808327" y="6280377"/>
            <a:ext cx="835025" cy="215444"/>
          </a:xfrm>
          <a:prstGeom prst="rect">
            <a:avLst/>
          </a:prstGeom>
          <a:noFill/>
        </p:spPr>
        <p:txBody>
          <a:bodyPr wrap="square" lIns="0" tIns="0" rIns="0" bIns="0" rtlCol="0">
            <a:spAutoFit/>
          </a:bodyPr>
          <a:lstStyle/>
          <a:p>
            <a:pPr algn="ctr"/>
            <a:r>
              <a:rPr lang="en-US" sz="1400" dirty="0">
                <a:latin typeface="Arial" panose="020B0604020202020204" pitchFamily="34" charset="0"/>
                <a:cs typeface="Arial" panose="020B0604020202020204" pitchFamily="34" charset="0"/>
              </a:rPr>
              <a:t>61a43a</a:t>
            </a:r>
          </a:p>
        </p:txBody>
      </p:sp>
      <p:sp>
        <p:nvSpPr>
          <p:cNvPr id="79" name="TextBox 78">
            <a:extLst>
              <a:ext uri="{FF2B5EF4-FFF2-40B4-BE49-F238E27FC236}">
                <a16:creationId xmlns:a16="http://schemas.microsoft.com/office/drawing/2014/main" id="{23D14B2C-E9FB-83F2-2A14-F44529BAE4C6}"/>
              </a:ext>
            </a:extLst>
          </p:cNvPr>
          <p:cNvSpPr txBox="1"/>
          <p:nvPr userDrawn="1"/>
        </p:nvSpPr>
        <p:spPr>
          <a:xfrm>
            <a:off x="7789397" y="5347130"/>
            <a:ext cx="900203" cy="184666"/>
          </a:xfrm>
          <a:prstGeom prst="rect">
            <a:avLst/>
          </a:prstGeom>
          <a:noFill/>
        </p:spPr>
        <p:txBody>
          <a:bodyPr wrap="square" lIns="0" tIns="0" rIns="0" bIns="0" rtlCol="0">
            <a:spAutoFit/>
          </a:bodyPr>
          <a:lstStyle/>
          <a:p>
            <a:pPr algn="ctr"/>
            <a:r>
              <a:rPr lang="en-US" sz="1200" dirty="0">
                <a:latin typeface="Arial" panose="020B0604020202020204" pitchFamily="34" charset="0"/>
                <a:cs typeface="Arial" panose="020B0604020202020204" pitchFamily="34" charset="0"/>
              </a:rPr>
              <a:t>ADA Green</a:t>
            </a:r>
          </a:p>
        </p:txBody>
      </p:sp>
    </p:spTree>
    <p:extLst>
      <p:ext uri="{BB962C8B-B14F-4D97-AF65-F5344CB8AC3E}">
        <p14:creationId xmlns:p14="http://schemas.microsoft.com/office/powerpoint/2010/main" val="945251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Ful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DD6C-CC07-A89D-4C48-9F34B4FC7ED1}"/>
              </a:ext>
            </a:extLst>
          </p:cNvPr>
          <p:cNvSpPr>
            <a:spLocks noGrp="1"/>
          </p:cNvSpPr>
          <p:nvPr>
            <p:ph type="title" hasCustomPrompt="1"/>
          </p:nvPr>
        </p:nvSpPr>
        <p:spPr>
          <a:xfrm>
            <a:off x="457200" y="685801"/>
            <a:ext cx="8229600" cy="708660"/>
          </a:xfrm>
          <a:prstGeom prst="rect">
            <a:avLst/>
          </a:prstGeom>
        </p:spPr>
        <p:txBody>
          <a:bodyPr lIns="0" tIns="0" rIns="0" bIns="0"/>
          <a:lstStyle>
            <a:lvl1pPr>
              <a:defRPr sz="2100" b="1">
                <a:latin typeface="Arial" panose="020B0604020202020204" pitchFamily="34" charset="0"/>
                <a:cs typeface="Arial" panose="020B0604020202020204" pitchFamily="34" charset="0"/>
              </a:defRPr>
            </a:lvl1pPr>
          </a:lstStyle>
          <a:p>
            <a:r>
              <a:rPr lang="en-US" dirty="0"/>
              <a:t>Page Title Placeholder</a:t>
            </a:r>
          </a:p>
        </p:txBody>
      </p:sp>
      <p:sp>
        <p:nvSpPr>
          <p:cNvPr id="3" name="Content Placeholder 2">
            <a:extLst>
              <a:ext uri="{FF2B5EF4-FFF2-40B4-BE49-F238E27FC236}">
                <a16:creationId xmlns:a16="http://schemas.microsoft.com/office/drawing/2014/main" id="{BAF7857F-96CF-D47D-90A2-4847E2B82588}"/>
              </a:ext>
            </a:extLst>
          </p:cNvPr>
          <p:cNvSpPr>
            <a:spLocks noGrp="1"/>
          </p:cNvSpPr>
          <p:nvPr>
            <p:ph sz="half" idx="1"/>
          </p:nvPr>
        </p:nvSpPr>
        <p:spPr>
          <a:xfrm>
            <a:off x="457200" y="1919233"/>
            <a:ext cx="8229600" cy="4100569"/>
          </a:xfrm>
          <a:prstGeom prst="rect">
            <a:avLst/>
          </a:prstGeom>
        </p:spPr>
        <p:txBody>
          <a:bodyPr lIns="0" tIns="0" rIns="0" bIns="0"/>
          <a:lstStyle>
            <a:lvl1pPr>
              <a:defRPr sz="1500">
                <a:latin typeface="Arial" panose="020B0604020202020204" pitchFamily="34" charset="0"/>
                <a:cs typeface="Arial" panose="020B0604020202020204" pitchFamily="34" charset="0"/>
              </a:defRPr>
            </a:lvl1pPr>
            <a:lvl2pPr>
              <a:defRPr sz="135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4">
            <a:extLst>
              <a:ext uri="{FF2B5EF4-FFF2-40B4-BE49-F238E27FC236}">
                <a16:creationId xmlns:a16="http://schemas.microsoft.com/office/drawing/2014/main" id="{2CF1A828-5C5D-1C83-2176-3286B07A0678}"/>
              </a:ext>
            </a:extLst>
          </p:cNvPr>
          <p:cNvSpPr>
            <a:spLocks noGrp="1"/>
          </p:cNvSpPr>
          <p:nvPr>
            <p:ph type="body" sz="quarter" idx="11" hasCustomPrompt="1"/>
          </p:nvPr>
        </p:nvSpPr>
        <p:spPr>
          <a:xfrm>
            <a:off x="454377" y="1241348"/>
            <a:ext cx="1990930" cy="207749"/>
          </a:xfrm>
          <a:prstGeom prst="rect">
            <a:avLst/>
          </a:prstGeom>
        </p:spPr>
        <p:txBody>
          <a:bodyPr wrap="none" lIns="0" tIns="0" rIns="0" bIns="0">
            <a:spAutoFit/>
          </a:bodyPr>
          <a:lstStyle>
            <a:lvl1pPr marL="0" indent="0">
              <a:lnSpc>
                <a:spcPct val="100000"/>
              </a:lnSpc>
              <a:spcBef>
                <a:spcPts val="0"/>
              </a:spcBef>
              <a:buNone/>
              <a:defRPr sz="1350" b="0" i="0">
                <a:solidFill>
                  <a:schemeClr val="accent4"/>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Page Subtitle Placeholder</a:t>
            </a:r>
          </a:p>
        </p:txBody>
      </p:sp>
    </p:spTree>
    <p:extLst>
      <p:ext uri="{BB962C8B-B14F-4D97-AF65-F5344CB8AC3E}">
        <p14:creationId xmlns:p14="http://schemas.microsoft.com/office/powerpoint/2010/main" val="3131558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DD6C-CC07-A89D-4C48-9F34B4FC7ED1}"/>
              </a:ext>
            </a:extLst>
          </p:cNvPr>
          <p:cNvSpPr>
            <a:spLocks noGrp="1"/>
          </p:cNvSpPr>
          <p:nvPr>
            <p:ph type="title" hasCustomPrompt="1"/>
          </p:nvPr>
        </p:nvSpPr>
        <p:spPr>
          <a:xfrm>
            <a:off x="457200" y="685801"/>
            <a:ext cx="8229600" cy="708660"/>
          </a:xfrm>
          <a:prstGeom prst="rect">
            <a:avLst/>
          </a:prstGeom>
        </p:spPr>
        <p:txBody>
          <a:bodyPr lIns="0" tIns="0" rIns="0" bIns="0"/>
          <a:lstStyle>
            <a:lvl1pPr>
              <a:defRPr sz="2100" b="1">
                <a:latin typeface="Arial" panose="020B0604020202020204" pitchFamily="34" charset="0"/>
                <a:cs typeface="Arial" panose="020B0604020202020204" pitchFamily="34" charset="0"/>
              </a:defRPr>
            </a:lvl1pPr>
          </a:lstStyle>
          <a:p>
            <a:r>
              <a:rPr lang="en-US" dirty="0"/>
              <a:t>Page Title Placeholder</a:t>
            </a:r>
          </a:p>
        </p:txBody>
      </p:sp>
      <p:sp>
        <p:nvSpPr>
          <p:cNvPr id="3" name="Content Placeholder 2">
            <a:extLst>
              <a:ext uri="{FF2B5EF4-FFF2-40B4-BE49-F238E27FC236}">
                <a16:creationId xmlns:a16="http://schemas.microsoft.com/office/drawing/2014/main" id="{BAF7857F-96CF-D47D-90A2-4847E2B82588}"/>
              </a:ext>
            </a:extLst>
          </p:cNvPr>
          <p:cNvSpPr>
            <a:spLocks noGrp="1"/>
          </p:cNvSpPr>
          <p:nvPr>
            <p:ph sz="half" idx="1"/>
          </p:nvPr>
        </p:nvSpPr>
        <p:spPr>
          <a:xfrm>
            <a:off x="457200" y="1919233"/>
            <a:ext cx="3976212" cy="4100569"/>
          </a:xfrm>
          <a:prstGeom prst="rect">
            <a:avLst/>
          </a:prstGeom>
        </p:spPr>
        <p:txBody>
          <a:bodyPr lIns="0" tIns="0" rIns="0" bIns="0"/>
          <a:lstStyle>
            <a:lvl1pPr>
              <a:defRPr sz="1500">
                <a:latin typeface="Arial" panose="020B0604020202020204" pitchFamily="34" charset="0"/>
                <a:cs typeface="Arial" panose="020B0604020202020204" pitchFamily="34" charset="0"/>
              </a:defRPr>
            </a:lvl1pPr>
            <a:lvl2pPr>
              <a:defRPr sz="135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4">
            <a:extLst>
              <a:ext uri="{FF2B5EF4-FFF2-40B4-BE49-F238E27FC236}">
                <a16:creationId xmlns:a16="http://schemas.microsoft.com/office/drawing/2014/main" id="{2CF1A828-5C5D-1C83-2176-3286B07A0678}"/>
              </a:ext>
            </a:extLst>
          </p:cNvPr>
          <p:cNvSpPr>
            <a:spLocks noGrp="1"/>
          </p:cNvSpPr>
          <p:nvPr>
            <p:ph type="body" sz="quarter" idx="11" hasCustomPrompt="1"/>
          </p:nvPr>
        </p:nvSpPr>
        <p:spPr>
          <a:xfrm>
            <a:off x="454377" y="1241348"/>
            <a:ext cx="1990930" cy="207749"/>
          </a:xfrm>
          <a:prstGeom prst="rect">
            <a:avLst/>
          </a:prstGeom>
        </p:spPr>
        <p:txBody>
          <a:bodyPr wrap="none" lIns="0" tIns="0" rIns="0" bIns="0">
            <a:spAutoFit/>
          </a:bodyPr>
          <a:lstStyle>
            <a:lvl1pPr marL="0" indent="0">
              <a:lnSpc>
                <a:spcPct val="100000"/>
              </a:lnSpc>
              <a:spcBef>
                <a:spcPts val="0"/>
              </a:spcBef>
              <a:buNone/>
              <a:defRPr sz="1350" b="0" i="0">
                <a:solidFill>
                  <a:schemeClr val="accent4"/>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Page Subtitle Placeholder</a:t>
            </a:r>
          </a:p>
        </p:txBody>
      </p:sp>
      <p:sp>
        <p:nvSpPr>
          <p:cNvPr id="9" name="Picture Placeholder 8">
            <a:extLst>
              <a:ext uri="{FF2B5EF4-FFF2-40B4-BE49-F238E27FC236}">
                <a16:creationId xmlns:a16="http://schemas.microsoft.com/office/drawing/2014/main" id="{0A41FAA9-13DD-DABF-BBF9-347EEA057909}"/>
              </a:ext>
            </a:extLst>
          </p:cNvPr>
          <p:cNvSpPr>
            <a:spLocks noGrp="1"/>
          </p:cNvSpPr>
          <p:nvPr>
            <p:ph type="pic" sz="quarter" idx="12" hasCustomPrompt="1"/>
          </p:nvPr>
        </p:nvSpPr>
        <p:spPr>
          <a:xfrm>
            <a:off x="4710590" y="1919232"/>
            <a:ext cx="4433410" cy="410056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bIns="685800" anchor="ctr" anchorCtr="0"/>
          <a:lstStyle>
            <a:lvl1pPr marL="0" indent="0" algn="ctr">
              <a:buNone/>
              <a:defRPr sz="1200">
                <a:solidFill>
                  <a:schemeClr val="bg1">
                    <a:lumMod val="50000"/>
                  </a:schemeClr>
                </a:solidFill>
              </a:defRPr>
            </a:lvl1pPr>
          </a:lstStyle>
          <a:p>
            <a:r>
              <a:rPr lang="en-US" dirty="0"/>
              <a:t>(click icon below to insert image)</a:t>
            </a:r>
          </a:p>
        </p:txBody>
      </p:sp>
    </p:spTree>
    <p:extLst>
      <p:ext uri="{BB962C8B-B14F-4D97-AF65-F5344CB8AC3E}">
        <p14:creationId xmlns:p14="http://schemas.microsoft.com/office/powerpoint/2010/main" val="1286285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DD6C-CC07-A89D-4C48-9F34B4FC7ED1}"/>
              </a:ext>
            </a:extLst>
          </p:cNvPr>
          <p:cNvSpPr>
            <a:spLocks noGrp="1"/>
          </p:cNvSpPr>
          <p:nvPr>
            <p:ph type="title" hasCustomPrompt="1"/>
          </p:nvPr>
        </p:nvSpPr>
        <p:spPr>
          <a:xfrm>
            <a:off x="457200" y="685801"/>
            <a:ext cx="8229600" cy="708660"/>
          </a:xfrm>
          <a:prstGeom prst="rect">
            <a:avLst/>
          </a:prstGeom>
        </p:spPr>
        <p:txBody>
          <a:bodyPr lIns="0" tIns="0" rIns="0" bIns="0"/>
          <a:lstStyle>
            <a:lvl1pPr>
              <a:defRPr sz="2100" b="1">
                <a:latin typeface="Arial" panose="020B0604020202020204" pitchFamily="34" charset="0"/>
                <a:cs typeface="Arial" panose="020B0604020202020204" pitchFamily="34" charset="0"/>
              </a:defRPr>
            </a:lvl1pPr>
          </a:lstStyle>
          <a:p>
            <a:r>
              <a:rPr lang="en-US" dirty="0"/>
              <a:t>Page Title Placeholder</a:t>
            </a:r>
          </a:p>
        </p:txBody>
      </p:sp>
      <p:sp>
        <p:nvSpPr>
          <p:cNvPr id="3" name="Content Placeholder 2">
            <a:extLst>
              <a:ext uri="{FF2B5EF4-FFF2-40B4-BE49-F238E27FC236}">
                <a16:creationId xmlns:a16="http://schemas.microsoft.com/office/drawing/2014/main" id="{BAF7857F-96CF-D47D-90A2-4847E2B82588}"/>
              </a:ext>
            </a:extLst>
          </p:cNvPr>
          <p:cNvSpPr>
            <a:spLocks noGrp="1"/>
          </p:cNvSpPr>
          <p:nvPr>
            <p:ph sz="half" idx="1"/>
          </p:nvPr>
        </p:nvSpPr>
        <p:spPr>
          <a:xfrm>
            <a:off x="4710588" y="1919233"/>
            <a:ext cx="3976212" cy="4100569"/>
          </a:xfrm>
          <a:prstGeom prst="rect">
            <a:avLst/>
          </a:prstGeom>
        </p:spPr>
        <p:txBody>
          <a:bodyPr lIns="0" tIns="0" rIns="0" bIns="0"/>
          <a:lstStyle>
            <a:lvl1pPr>
              <a:defRPr sz="1500">
                <a:latin typeface="Arial" panose="020B0604020202020204" pitchFamily="34" charset="0"/>
                <a:cs typeface="Arial" panose="020B0604020202020204" pitchFamily="34" charset="0"/>
              </a:defRPr>
            </a:lvl1pPr>
            <a:lvl2pPr>
              <a:defRPr sz="135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4">
            <a:extLst>
              <a:ext uri="{FF2B5EF4-FFF2-40B4-BE49-F238E27FC236}">
                <a16:creationId xmlns:a16="http://schemas.microsoft.com/office/drawing/2014/main" id="{2CF1A828-5C5D-1C83-2176-3286B07A0678}"/>
              </a:ext>
            </a:extLst>
          </p:cNvPr>
          <p:cNvSpPr>
            <a:spLocks noGrp="1"/>
          </p:cNvSpPr>
          <p:nvPr>
            <p:ph type="body" sz="quarter" idx="11" hasCustomPrompt="1"/>
          </p:nvPr>
        </p:nvSpPr>
        <p:spPr>
          <a:xfrm>
            <a:off x="454377" y="1241348"/>
            <a:ext cx="1990930" cy="207749"/>
          </a:xfrm>
          <a:prstGeom prst="rect">
            <a:avLst/>
          </a:prstGeom>
        </p:spPr>
        <p:txBody>
          <a:bodyPr wrap="none" lIns="0" tIns="0" rIns="0" bIns="0">
            <a:spAutoFit/>
          </a:bodyPr>
          <a:lstStyle>
            <a:lvl1pPr marL="0" indent="0">
              <a:lnSpc>
                <a:spcPct val="100000"/>
              </a:lnSpc>
              <a:spcBef>
                <a:spcPts val="0"/>
              </a:spcBef>
              <a:buNone/>
              <a:defRPr sz="1350" b="0" i="0">
                <a:solidFill>
                  <a:schemeClr val="accent4"/>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Page Subtitle Placeholder</a:t>
            </a:r>
          </a:p>
        </p:txBody>
      </p:sp>
      <p:sp>
        <p:nvSpPr>
          <p:cNvPr id="4" name="Picture Placeholder 8">
            <a:extLst>
              <a:ext uri="{FF2B5EF4-FFF2-40B4-BE49-F238E27FC236}">
                <a16:creationId xmlns:a16="http://schemas.microsoft.com/office/drawing/2014/main" id="{1F2EBBC6-1B61-97D2-C5CB-ADD717DA4ADD}"/>
              </a:ext>
            </a:extLst>
          </p:cNvPr>
          <p:cNvSpPr>
            <a:spLocks noGrp="1"/>
          </p:cNvSpPr>
          <p:nvPr>
            <p:ph type="pic" sz="quarter" idx="12" hasCustomPrompt="1"/>
          </p:nvPr>
        </p:nvSpPr>
        <p:spPr>
          <a:xfrm>
            <a:off x="-1" y="1919232"/>
            <a:ext cx="4433413" cy="410056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bIns="685800" anchor="ctr" anchorCtr="0"/>
          <a:lstStyle>
            <a:lvl1pPr marL="0" indent="0" algn="ctr">
              <a:buNone/>
              <a:defRPr sz="1200">
                <a:solidFill>
                  <a:schemeClr val="bg1">
                    <a:lumMod val="50000"/>
                  </a:schemeClr>
                </a:solidFill>
              </a:defRPr>
            </a:lvl1pPr>
          </a:lstStyle>
          <a:p>
            <a:r>
              <a:rPr lang="en-US" dirty="0"/>
              <a:t>(click icon below to insert image)</a:t>
            </a:r>
          </a:p>
        </p:txBody>
      </p:sp>
    </p:spTree>
    <p:extLst>
      <p:ext uri="{BB962C8B-B14F-4D97-AF65-F5344CB8AC3E}">
        <p14:creationId xmlns:p14="http://schemas.microsoft.com/office/powerpoint/2010/main" val="2495052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Image W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DAD48-6608-08C0-BA99-E457B1200659}"/>
              </a:ext>
            </a:extLst>
          </p:cNvPr>
          <p:cNvSpPr>
            <a:spLocks noGrp="1"/>
          </p:cNvSpPr>
          <p:nvPr>
            <p:ph type="title" hasCustomPrompt="1"/>
          </p:nvPr>
        </p:nvSpPr>
        <p:spPr>
          <a:xfrm>
            <a:off x="457200" y="685801"/>
            <a:ext cx="7886700" cy="708660"/>
          </a:xfrm>
          <a:prstGeom prst="rect">
            <a:avLst/>
          </a:prstGeom>
        </p:spPr>
        <p:txBody>
          <a:bodyPr lIns="0" tIns="0" rIns="0" bIns="0"/>
          <a:lstStyle>
            <a:lvl1pPr>
              <a:defRPr sz="2100" b="1">
                <a:latin typeface="Arial" panose="020B0604020202020204" pitchFamily="34" charset="0"/>
                <a:cs typeface="Arial" panose="020B0604020202020204" pitchFamily="34" charset="0"/>
              </a:defRPr>
            </a:lvl1pPr>
          </a:lstStyle>
          <a:p>
            <a:r>
              <a:rPr lang="en-US" dirty="0"/>
              <a:t>Page Title Placeholder</a:t>
            </a:r>
          </a:p>
        </p:txBody>
      </p:sp>
      <p:sp>
        <p:nvSpPr>
          <p:cNvPr id="4" name="Text Placeholder 14">
            <a:extLst>
              <a:ext uri="{FF2B5EF4-FFF2-40B4-BE49-F238E27FC236}">
                <a16:creationId xmlns:a16="http://schemas.microsoft.com/office/drawing/2014/main" id="{29429D4B-0A1C-FE7A-70C8-160A78210734}"/>
              </a:ext>
            </a:extLst>
          </p:cNvPr>
          <p:cNvSpPr>
            <a:spLocks noGrp="1"/>
          </p:cNvSpPr>
          <p:nvPr>
            <p:ph type="body" sz="quarter" idx="11" hasCustomPrompt="1"/>
          </p:nvPr>
        </p:nvSpPr>
        <p:spPr>
          <a:xfrm>
            <a:off x="454377" y="1241348"/>
            <a:ext cx="1990930" cy="207749"/>
          </a:xfrm>
          <a:prstGeom prst="rect">
            <a:avLst/>
          </a:prstGeom>
        </p:spPr>
        <p:txBody>
          <a:bodyPr wrap="none" lIns="0" tIns="0" rIns="0" bIns="0">
            <a:spAutoFit/>
          </a:bodyPr>
          <a:lstStyle>
            <a:lvl1pPr marL="0" indent="0">
              <a:lnSpc>
                <a:spcPct val="100000"/>
              </a:lnSpc>
              <a:spcBef>
                <a:spcPts val="0"/>
              </a:spcBef>
              <a:buNone/>
              <a:defRPr sz="1350" b="0" i="0">
                <a:solidFill>
                  <a:schemeClr val="accent4"/>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Page Subtitle Placeholder</a:t>
            </a:r>
          </a:p>
        </p:txBody>
      </p:sp>
      <p:sp>
        <p:nvSpPr>
          <p:cNvPr id="5" name="Content Placeholder 2">
            <a:extLst>
              <a:ext uri="{FF2B5EF4-FFF2-40B4-BE49-F238E27FC236}">
                <a16:creationId xmlns:a16="http://schemas.microsoft.com/office/drawing/2014/main" id="{B8BBFBCF-3914-1241-C1B8-14204829D6FE}"/>
              </a:ext>
            </a:extLst>
          </p:cNvPr>
          <p:cNvSpPr>
            <a:spLocks noGrp="1"/>
          </p:cNvSpPr>
          <p:nvPr>
            <p:ph sz="half" idx="12"/>
          </p:nvPr>
        </p:nvSpPr>
        <p:spPr>
          <a:xfrm>
            <a:off x="454376" y="1919233"/>
            <a:ext cx="8232424" cy="277000"/>
          </a:xfrm>
          <a:prstGeom prst="rect">
            <a:avLst/>
          </a:prstGeom>
        </p:spPr>
        <p:txBody>
          <a:bodyPr lIns="0" tIns="0" rIns="0" bIns="0"/>
          <a:lstStyle>
            <a:lvl1pPr marL="0" indent="0">
              <a:buNone/>
              <a:defRPr sz="1350">
                <a:latin typeface="Arial" panose="020B0604020202020204" pitchFamily="34" charset="0"/>
                <a:cs typeface="Arial" panose="020B0604020202020204" pitchFamily="34" charset="0"/>
              </a:defRPr>
            </a:lvl1pPr>
            <a:lvl2pPr>
              <a:defRPr sz="135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9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 name="Picture Placeholder 8">
            <a:extLst>
              <a:ext uri="{FF2B5EF4-FFF2-40B4-BE49-F238E27FC236}">
                <a16:creationId xmlns:a16="http://schemas.microsoft.com/office/drawing/2014/main" id="{C8144BE0-D47F-0468-93AB-37C3BF91A813}"/>
              </a:ext>
            </a:extLst>
          </p:cNvPr>
          <p:cNvSpPr>
            <a:spLocks noGrp="1"/>
          </p:cNvSpPr>
          <p:nvPr>
            <p:ph type="pic" sz="quarter" idx="13" hasCustomPrompt="1"/>
          </p:nvPr>
        </p:nvSpPr>
        <p:spPr>
          <a:xfrm>
            <a:off x="0" y="2460702"/>
            <a:ext cx="9141714" cy="383601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bIns="685800" anchor="ctr" anchorCtr="0"/>
          <a:lstStyle>
            <a:lvl1pPr marL="0" indent="0" algn="ctr">
              <a:buNone/>
              <a:defRPr sz="1200">
                <a:solidFill>
                  <a:schemeClr val="bg1">
                    <a:lumMod val="50000"/>
                  </a:schemeClr>
                </a:solidFill>
              </a:defRPr>
            </a:lvl1pPr>
          </a:lstStyle>
          <a:p>
            <a:r>
              <a:rPr lang="en-US" dirty="0"/>
              <a:t>(click icon below to insert image)</a:t>
            </a:r>
          </a:p>
        </p:txBody>
      </p:sp>
    </p:spTree>
    <p:extLst>
      <p:ext uri="{BB962C8B-B14F-4D97-AF65-F5344CB8AC3E}">
        <p14:creationId xmlns:p14="http://schemas.microsoft.com/office/powerpoint/2010/main" val="3783437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G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3675FA-EA75-995A-A56A-DD311B6B8A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4457700"/>
          </a:xfrm>
          <a:prstGeom prst="rect">
            <a:avLst/>
          </a:prstGeom>
          <a:effectLst/>
        </p:spPr>
      </p:pic>
      <p:sp>
        <p:nvSpPr>
          <p:cNvPr id="3" name="Text Placeholder 3">
            <a:extLst>
              <a:ext uri="{FF2B5EF4-FFF2-40B4-BE49-F238E27FC236}">
                <a16:creationId xmlns:a16="http://schemas.microsoft.com/office/drawing/2014/main" id="{2C95E280-D3D4-6021-DE8F-53E32B0FE5FA}"/>
              </a:ext>
            </a:extLst>
          </p:cNvPr>
          <p:cNvSpPr>
            <a:spLocks noGrp="1"/>
          </p:cNvSpPr>
          <p:nvPr>
            <p:ph type="body" sz="quarter" idx="14" hasCustomPrompt="1"/>
          </p:nvPr>
        </p:nvSpPr>
        <p:spPr>
          <a:xfrm>
            <a:off x="1127872" y="5808048"/>
            <a:ext cx="6854077" cy="553355"/>
          </a:xfrm>
          <a:prstGeom prst="rect">
            <a:avLst/>
          </a:prstGeom>
        </p:spPr>
        <p:txBody>
          <a:bodyPr lIns="0" tIns="0" rIns="0" bIns="0">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600">
                <a:solidFill>
                  <a:srgbClr val="00B8B4"/>
                </a:solidFill>
              </a:defRPr>
            </a:lvl1pPr>
          </a:lstStyle>
          <a:p>
            <a:r>
              <a:rPr lang="en-US" dirty="0"/>
              <a:t>Subtitle</a:t>
            </a:r>
          </a:p>
        </p:txBody>
      </p:sp>
      <p:sp>
        <p:nvSpPr>
          <p:cNvPr id="5" name="Text Placeholder 17">
            <a:extLst>
              <a:ext uri="{FF2B5EF4-FFF2-40B4-BE49-F238E27FC236}">
                <a16:creationId xmlns:a16="http://schemas.microsoft.com/office/drawing/2014/main" id="{5BA8E494-A718-6967-115C-FB65B10672B9}"/>
              </a:ext>
            </a:extLst>
          </p:cNvPr>
          <p:cNvSpPr>
            <a:spLocks noGrp="1"/>
          </p:cNvSpPr>
          <p:nvPr>
            <p:ph type="body" sz="quarter" idx="16" hasCustomPrompt="1"/>
          </p:nvPr>
        </p:nvSpPr>
        <p:spPr>
          <a:xfrm>
            <a:off x="1127872" y="4739083"/>
            <a:ext cx="6854078" cy="904477"/>
          </a:xfrm>
          <a:prstGeom prst="rect">
            <a:avLst/>
          </a:prstGeom>
        </p:spPr>
        <p:txBody>
          <a:bodyPr lIns="0" tIns="0" rIns="0" bIns="0"/>
          <a:lstStyle>
            <a:lvl1pPr marL="0" indent="0">
              <a:spcBef>
                <a:spcPts val="0"/>
              </a:spcBef>
              <a:buNone/>
              <a:defRPr sz="280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Multi-line Section Title</a:t>
            </a:r>
          </a:p>
        </p:txBody>
      </p:sp>
      <p:pic>
        <p:nvPicPr>
          <p:cNvPr id="11" name="Picture 10">
            <a:extLst>
              <a:ext uri="{FF2B5EF4-FFF2-40B4-BE49-F238E27FC236}">
                <a16:creationId xmlns:a16="http://schemas.microsoft.com/office/drawing/2014/main" id="{C1C0A17E-34B4-31D1-551C-37F221D7871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213" t="4772" r="19730" b="21485"/>
          <a:stretch/>
        </p:blipFill>
        <p:spPr>
          <a:xfrm>
            <a:off x="-1" y="0"/>
            <a:ext cx="9144001" cy="4457700"/>
          </a:xfrm>
          <a:prstGeom prst="rect">
            <a:avLst/>
          </a:prstGeom>
          <a:effectLst>
            <a:outerShdw blurRad="304800" dist="12700" dir="5400000" algn="t" rotWithShape="0">
              <a:prstClr val="black">
                <a:alpha val="30000"/>
              </a:prstClr>
            </a:outerShdw>
          </a:effectLst>
        </p:spPr>
      </p:pic>
    </p:spTree>
    <p:extLst>
      <p:ext uri="{BB962C8B-B14F-4D97-AF65-F5344CB8AC3E}">
        <p14:creationId xmlns:p14="http://schemas.microsoft.com/office/powerpoint/2010/main" val="34877018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Image Wide 2">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3D91680A-68A8-7838-2B22-654896F3F6DA}"/>
              </a:ext>
            </a:extLst>
          </p:cNvPr>
          <p:cNvSpPr>
            <a:spLocks noGrp="1"/>
          </p:cNvSpPr>
          <p:nvPr>
            <p:ph type="pic" sz="quarter" idx="13" hasCustomPrompt="1"/>
          </p:nvPr>
        </p:nvSpPr>
        <p:spPr>
          <a:xfrm>
            <a:off x="0" y="1665249"/>
            <a:ext cx="9141714" cy="464634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bIns="685800" anchor="ctr" anchorCtr="0"/>
          <a:lstStyle>
            <a:lvl1pPr marL="0" indent="0" algn="ctr">
              <a:buNone/>
              <a:defRPr sz="1200">
                <a:solidFill>
                  <a:schemeClr val="bg1">
                    <a:lumMod val="50000"/>
                  </a:schemeClr>
                </a:solidFill>
              </a:defRPr>
            </a:lvl1pPr>
          </a:lstStyle>
          <a:p>
            <a:r>
              <a:rPr lang="en-US" dirty="0"/>
              <a:t>(click icon below to insert image)</a:t>
            </a:r>
          </a:p>
        </p:txBody>
      </p:sp>
      <p:sp>
        <p:nvSpPr>
          <p:cNvPr id="2" name="Title 1">
            <a:extLst>
              <a:ext uri="{FF2B5EF4-FFF2-40B4-BE49-F238E27FC236}">
                <a16:creationId xmlns:a16="http://schemas.microsoft.com/office/drawing/2014/main" id="{6E9DAD48-6608-08C0-BA99-E457B1200659}"/>
              </a:ext>
            </a:extLst>
          </p:cNvPr>
          <p:cNvSpPr>
            <a:spLocks noGrp="1"/>
          </p:cNvSpPr>
          <p:nvPr>
            <p:ph type="title" hasCustomPrompt="1"/>
          </p:nvPr>
        </p:nvSpPr>
        <p:spPr>
          <a:xfrm>
            <a:off x="457200" y="685801"/>
            <a:ext cx="8232424" cy="708660"/>
          </a:xfrm>
          <a:prstGeom prst="rect">
            <a:avLst/>
          </a:prstGeom>
        </p:spPr>
        <p:txBody>
          <a:bodyPr lIns="0" tIns="0" rIns="0" bIns="0"/>
          <a:lstStyle>
            <a:lvl1pPr>
              <a:defRPr sz="2100" b="1">
                <a:latin typeface="Arial" panose="020B0604020202020204" pitchFamily="34" charset="0"/>
                <a:cs typeface="Arial" panose="020B0604020202020204" pitchFamily="34" charset="0"/>
              </a:defRPr>
            </a:lvl1pPr>
          </a:lstStyle>
          <a:p>
            <a:r>
              <a:rPr lang="en-US" dirty="0"/>
              <a:t>Page Title Placeholder</a:t>
            </a:r>
          </a:p>
        </p:txBody>
      </p:sp>
      <p:sp>
        <p:nvSpPr>
          <p:cNvPr id="4" name="Text Placeholder 14">
            <a:extLst>
              <a:ext uri="{FF2B5EF4-FFF2-40B4-BE49-F238E27FC236}">
                <a16:creationId xmlns:a16="http://schemas.microsoft.com/office/drawing/2014/main" id="{29429D4B-0A1C-FE7A-70C8-160A78210734}"/>
              </a:ext>
            </a:extLst>
          </p:cNvPr>
          <p:cNvSpPr>
            <a:spLocks noGrp="1"/>
          </p:cNvSpPr>
          <p:nvPr>
            <p:ph type="body" sz="quarter" idx="11" hasCustomPrompt="1"/>
          </p:nvPr>
        </p:nvSpPr>
        <p:spPr>
          <a:xfrm>
            <a:off x="454377" y="1241348"/>
            <a:ext cx="1990930" cy="207749"/>
          </a:xfrm>
          <a:prstGeom prst="rect">
            <a:avLst/>
          </a:prstGeom>
        </p:spPr>
        <p:txBody>
          <a:bodyPr wrap="none" lIns="0" tIns="0" rIns="0" bIns="0">
            <a:spAutoFit/>
          </a:bodyPr>
          <a:lstStyle>
            <a:lvl1pPr marL="0" indent="0">
              <a:lnSpc>
                <a:spcPct val="100000"/>
              </a:lnSpc>
              <a:spcBef>
                <a:spcPts val="0"/>
              </a:spcBef>
              <a:buNone/>
              <a:defRPr sz="1350" b="0" i="0">
                <a:solidFill>
                  <a:schemeClr val="accent4"/>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Page Subtitle Placeholder</a:t>
            </a:r>
          </a:p>
        </p:txBody>
      </p:sp>
    </p:spTree>
    <p:extLst>
      <p:ext uri="{BB962C8B-B14F-4D97-AF65-F5344CB8AC3E}">
        <p14:creationId xmlns:p14="http://schemas.microsoft.com/office/powerpoint/2010/main" val="13204596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Image Full">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C5682078-36B2-35D1-3BBB-6415C92E0F90}"/>
              </a:ext>
            </a:extLst>
          </p:cNvPr>
          <p:cNvSpPr>
            <a:spLocks noGrp="1"/>
          </p:cNvSpPr>
          <p:nvPr>
            <p:ph type="pic" sz="quarter" idx="13" hasCustomPrompt="1"/>
          </p:nvPr>
        </p:nvSpPr>
        <p:spPr>
          <a:xfrm>
            <a:off x="0" y="138024"/>
            <a:ext cx="9141714" cy="6173565"/>
          </a:xfrm>
          <a:prstGeom prst="rect">
            <a:avLst/>
          </a:prstGeom>
          <a:blipFill>
            <a:blip r:embed="rId2" cstate="screen">
              <a:extLst>
                <a:ext uri="{28A0092B-C50C-407E-A947-70E740481C1C}">
                  <a14:useLocalDpi xmlns:a14="http://schemas.microsoft.com/office/drawing/2010/main"/>
                </a:ext>
              </a:extLst>
            </a:blip>
            <a:stretch>
              <a:fillRect/>
            </a:stretch>
          </a:blipFill>
        </p:spPr>
        <p:txBody>
          <a:bodyPr bIns="685800" anchor="ctr" anchorCtr="0"/>
          <a:lstStyle>
            <a:lvl1pPr marL="0" indent="0" algn="ctr">
              <a:buNone/>
              <a:defRPr sz="1200">
                <a:solidFill>
                  <a:schemeClr val="bg1">
                    <a:lumMod val="50000"/>
                  </a:schemeClr>
                </a:solidFill>
              </a:defRPr>
            </a:lvl1pPr>
          </a:lstStyle>
          <a:p>
            <a:r>
              <a:rPr lang="en-US" dirty="0"/>
              <a:t>(click icon below to insert image)</a:t>
            </a:r>
          </a:p>
        </p:txBody>
      </p:sp>
      <p:sp>
        <p:nvSpPr>
          <p:cNvPr id="2" name="Title 1">
            <a:extLst>
              <a:ext uri="{FF2B5EF4-FFF2-40B4-BE49-F238E27FC236}">
                <a16:creationId xmlns:a16="http://schemas.microsoft.com/office/drawing/2014/main" id="{6E9DAD48-6608-08C0-BA99-E457B1200659}"/>
              </a:ext>
            </a:extLst>
          </p:cNvPr>
          <p:cNvSpPr>
            <a:spLocks noGrp="1"/>
          </p:cNvSpPr>
          <p:nvPr>
            <p:ph type="title" hasCustomPrompt="1"/>
          </p:nvPr>
        </p:nvSpPr>
        <p:spPr>
          <a:xfrm>
            <a:off x="457200" y="685801"/>
            <a:ext cx="8229600" cy="708660"/>
          </a:xfrm>
          <a:prstGeom prst="rect">
            <a:avLst/>
          </a:prstGeom>
        </p:spPr>
        <p:txBody>
          <a:bodyPr lIns="0" tIns="0" rIns="0" bIns="0"/>
          <a:lstStyle>
            <a:lvl1pPr>
              <a:defRPr sz="2100" b="1">
                <a:latin typeface="Arial" panose="020B0604020202020204" pitchFamily="34" charset="0"/>
                <a:cs typeface="Arial" panose="020B0604020202020204" pitchFamily="34" charset="0"/>
              </a:defRPr>
            </a:lvl1pPr>
          </a:lstStyle>
          <a:p>
            <a:r>
              <a:rPr lang="en-US" dirty="0"/>
              <a:t>Page Title Placeholder</a:t>
            </a:r>
          </a:p>
        </p:txBody>
      </p:sp>
    </p:spTree>
    <p:extLst>
      <p:ext uri="{BB962C8B-B14F-4D97-AF65-F5344CB8AC3E}">
        <p14:creationId xmlns:p14="http://schemas.microsoft.com/office/powerpoint/2010/main" val="2983884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Image Full Quot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7B3F316A-DC01-83AE-EEF3-75CCE7BB6E84}"/>
              </a:ext>
            </a:extLst>
          </p:cNvPr>
          <p:cNvSpPr>
            <a:spLocks noGrp="1"/>
          </p:cNvSpPr>
          <p:nvPr>
            <p:ph type="pic" sz="quarter" idx="16" hasCustomPrompt="1"/>
          </p:nvPr>
        </p:nvSpPr>
        <p:spPr>
          <a:xfrm>
            <a:off x="0" y="138024"/>
            <a:ext cx="9141714" cy="6173565"/>
          </a:xfrm>
          <a:prstGeom prst="rect">
            <a:avLst/>
          </a:prstGeom>
          <a:blipFill>
            <a:blip r:embed="rId2" cstate="screen">
              <a:extLst>
                <a:ext uri="{28A0092B-C50C-407E-A947-70E740481C1C}">
                  <a14:useLocalDpi xmlns:a14="http://schemas.microsoft.com/office/drawing/2010/main"/>
                </a:ext>
              </a:extLst>
            </a:blip>
            <a:stretch>
              <a:fillRect/>
            </a:stretch>
          </a:blipFill>
        </p:spPr>
        <p:txBody>
          <a:bodyPr bIns="685800" anchor="ctr" anchorCtr="0"/>
          <a:lstStyle>
            <a:lvl1pPr marL="0" indent="0" algn="ctr">
              <a:buNone/>
              <a:defRPr sz="1200">
                <a:solidFill>
                  <a:schemeClr val="bg1">
                    <a:lumMod val="50000"/>
                  </a:schemeClr>
                </a:solidFill>
              </a:defRPr>
            </a:lvl1pPr>
          </a:lstStyle>
          <a:p>
            <a:r>
              <a:rPr lang="en-US" dirty="0"/>
              <a:t>(click icon below to insert image)</a:t>
            </a:r>
          </a:p>
        </p:txBody>
      </p:sp>
      <p:sp>
        <p:nvSpPr>
          <p:cNvPr id="5" name="Picture Placeholder 8">
            <a:extLst>
              <a:ext uri="{FF2B5EF4-FFF2-40B4-BE49-F238E27FC236}">
                <a16:creationId xmlns:a16="http://schemas.microsoft.com/office/drawing/2014/main" id="{AAD2A6D9-5CF3-9815-26DB-3E0D18E8FC4A}"/>
              </a:ext>
            </a:extLst>
          </p:cNvPr>
          <p:cNvSpPr>
            <a:spLocks noGrp="1"/>
          </p:cNvSpPr>
          <p:nvPr>
            <p:ph type="pic" sz="quarter" idx="15" hasCustomPrompt="1"/>
          </p:nvPr>
        </p:nvSpPr>
        <p:spPr>
          <a:xfrm>
            <a:off x="0" y="138024"/>
            <a:ext cx="9141714" cy="615926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bIns="685800" anchor="ctr" anchorCtr="0"/>
          <a:lstStyle>
            <a:lvl1pPr marL="0" indent="0" algn="ctr">
              <a:buNone/>
              <a:defRPr sz="1200">
                <a:solidFill>
                  <a:schemeClr val="bg1">
                    <a:lumMod val="50000"/>
                  </a:schemeClr>
                </a:solidFill>
              </a:defRPr>
            </a:lvl1pPr>
          </a:lstStyle>
          <a:p>
            <a:r>
              <a:rPr lang="en-US" dirty="0"/>
              <a:t>(click icon below to insert image)</a:t>
            </a:r>
          </a:p>
        </p:txBody>
      </p:sp>
      <p:sp>
        <p:nvSpPr>
          <p:cNvPr id="3" name="Text Placeholder 13">
            <a:extLst>
              <a:ext uri="{FF2B5EF4-FFF2-40B4-BE49-F238E27FC236}">
                <a16:creationId xmlns:a16="http://schemas.microsoft.com/office/drawing/2014/main" id="{E49ADAC6-A45F-2687-67C7-B224B4F5ED84}"/>
              </a:ext>
            </a:extLst>
          </p:cNvPr>
          <p:cNvSpPr>
            <a:spLocks noGrp="1"/>
          </p:cNvSpPr>
          <p:nvPr>
            <p:ph type="body" sz="quarter" idx="13" hasCustomPrompt="1"/>
          </p:nvPr>
        </p:nvSpPr>
        <p:spPr>
          <a:xfrm>
            <a:off x="457201" y="685800"/>
            <a:ext cx="2978270" cy="2158283"/>
          </a:xfrm>
          <a:prstGeom prst="rect">
            <a:avLst/>
          </a:prstGeom>
          <a:solidFill>
            <a:schemeClr val="bg2">
              <a:alpha val="70000"/>
            </a:schemeClr>
          </a:solidFill>
        </p:spPr>
        <p:txBody>
          <a:bodyPr wrap="square" lIns="91440" tIns="91440" rIns="91440" bIns="91440">
            <a:spAutoFit/>
          </a:bodyPr>
          <a:lstStyle>
            <a:lvl1pPr marL="85725" indent="-85725">
              <a:lnSpc>
                <a:spcPct val="100000"/>
              </a:lnSpc>
              <a:spcBef>
                <a:spcPts val="0"/>
              </a:spcBef>
              <a:buNone/>
              <a:tabLst/>
              <a:defRPr sz="1425" i="1" baseline="0">
                <a:solidFill>
                  <a:schemeClr val="bg2">
                    <a:lumMod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“Quote text area for short or long quotes. This text box can be adjusted in size and placement to work with the open space of the photo. Quote citation text block should butt against the bottom of this text block. Please use quote marks on beginning and end of quote”</a:t>
            </a:r>
          </a:p>
        </p:txBody>
      </p:sp>
      <p:sp>
        <p:nvSpPr>
          <p:cNvPr id="4" name="Text Placeholder 13">
            <a:extLst>
              <a:ext uri="{FF2B5EF4-FFF2-40B4-BE49-F238E27FC236}">
                <a16:creationId xmlns:a16="http://schemas.microsoft.com/office/drawing/2014/main" id="{DF569A8B-1DDD-9367-269D-9E424CE4E612}"/>
              </a:ext>
            </a:extLst>
          </p:cNvPr>
          <p:cNvSpPr>
            <a:spLocks noGrp="1"/>
          </p:cNvSpPr>
          <p:nvPr>
            <p:ph type="body" sz="quarter" idx="14" hasCustomPrompt="1"/>
          </p:nvPr>
        </p:nvSpPr>
        <p:spPr>
          <a:xfrm>
            <a:off x="457201" y="3102462"/>
            <a:ext cx="2978270" cy="346249"/>
          </a:xfrm>
          <a:prstGeom prst="rect">
            <a:avLst/>
          </a:prstGeom>
          <a:noFill/>
        </p:spPr>
        <p:txBody>
          <a:bodyPr wrap="square" lIns="91440" tIns="91440" rIns="182880" bIns="91440">
            <a:spAutoFit/>
          </a:bodyPr>
          <a:lstStyle>
            <a:lvl1pPr marL="85725" indent="-85725" algn="r">
              <a:lnSpc>
                <a:spcPct val="100000"/>
              </a:lnSpc>
              <a:spcBef>
                <a:spcPts val="0"/>
              </a:spcBef>
              <a:buNone/>
              <a:tabLst/>
              <a:defRPr sz="1050" i="1" baseline="0">
                <a:solidFill>
                  <a:schemeClr val="bg2">
                    <a:lumMod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 Quote citation here</a:t>
            </a:r>
          </a:p>
        </p:txBody>
      </p:sp>
    </p:spTree>
    <p:extLst>
      <p:ext uri="{BB962C8B-B14F-4D97-AF65-F5344CB8AC3E}">
        <p14:creationId xmlns:p14="http://schemas.microsoft.com/office/powerpoint/2010/main" val="3649571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Image/Text Thirds">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EB43338B-1A9C-517E-AFE8-83FCA1EF58EA}"/>
              </a:ext>
            </a:extLst>
          </p:cNvPr>
          <p:cNvSpPr>
            <a:spLocks noGrp="1"/>
          </p:cNvSpPr>
          <p:nvPr>
            <p:ph type="body" sz="quarter" idx="16" hasCustomPrompt="1"/>
          </p:nvPr>
        </p:nvSpPr>
        <p:spPr>
          <a:xfrm>
            <a:off x="457200" y="2944974"/>
            <a:ext cx="257174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7" name="Text Placeholder 17">
            <a:extLst>
              <a:ext uri="{FF2B5EF4-FFF2-40B4-BE49-F238E27FC236}">
                <a16:creationId xmlns:a16="http://schemas.microsoft.com/office/drawing/2014/main" id="{3ED22AAF-6216-BD22-A79B-F723E92F36B4}"/>
              </a:ext>
            </a:extLst>
          </p:cNvPr>
          <p:cNvSpPr>
            <a:spLocks noGrp="1"/>
          </p:cNvSpPr>
          <p:nvPr>
            <p:ph type="body" sz="quarter" idx="17" hasCustomPrompt="1"/>
          </p:nvPr>
        </p:nvSpPr>
        <p:spPr>
          <a:xfrm>
            <a:off x="457200" y="3432654"/>
            <a:ext cx="2571749" cy="2587146"/>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8" name="Text Placeholder 17">
            <a:extLst>
              <a:ext uri="{FF2B5EF4-FFF2-40B4-BE49-F238E27FC236}">
                <a16:creationId xmlns:a16="http://schemas.microsoft.com/office/drawing/2014/main" id="{62EB3494-F45F-E1A4-D495-5DF013C49E77}"/>
              </a:ext>
            </a:extLst>
          </p:cNvPr>
          <p:cNvSpPr>
            <a:spLocks noGrp="1"/>
          </p:cNvSpPr>
          <p:nvPr>
            <p:ph type="body" sz="quarter" idx="18" hasCustomPrompt="1"/>
          </p:nvPr>
        </p:nvSpPr>
        <p:spPr>
          <a:xfrm>
            <a:off x="3291840" y="2944974"/>
            <a:ext cx="257174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9" name="Text Placeholder 17">
            <a:extLst>
              <a:ext uri="{FF2B5EF4-FFF2-40B4-BE49-F238E27FC236}">
                <a16:creationId xmlns:a16="http://schemas.microsoft.com/office/drawing/2014/main" id="{786E915A-C59E-4255-E91E-34A36A7F8A68}"/>
              </a:ext>
            </a:extLst>
          </p:cNvPr>
          <p:cNvSpPr>
            <a:spLocks noGrp="1"/>
          </p:cNvSpPr>
          <p:nvPr>
            <p:ph type="body" sz="quarter" idx="19" hasCustomPrompt="1"/>
          </p:nvPr>
        </p:nvSpPr>
        <p:spPr>
          <a:xfrm>
            <a:off x="3291840" y="3432654"/>
            <a:ext cx="2571749" cy="2587146"/>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10" name="Text Placeholder 17">
            <a:extLst>
              <a:ext uri="{FF2B5EF4-FFF2-40B4-BE49-F238E27FC236}">
                <a16:creationId xmlns:a16="http://schemas.microsoft.com/office/drawing/2014/main" id="{E4F4B3C5-FF69-F0B7-B278-A8778E8C4801}"/>
              </a:ext>
            </a:extLst>
          </p:cNvPr>
          <p:cNvSpPr>
            <a:spLocks noGrp="1"/>
          </p:cNvSpPr>
          <p:nvPr>
            <p:ph type="body" sz="quarter" idx="20" hasCustomPrompt="1"/>
          </p:nvPr>
        </p:nvSpPr>
        <p:spPr>
          <a:xfrm>
            <a:off x="6121400" y="2944974"/>
            <a:ext cx="257174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11" name="Text Placeholder 17">
            <a:extLst>
              <a:ext uri="{FF2B5EF4-FFF2-40B4-BE49-F238E27FC236}">
                <a16:creationId xmlns:a16="http://schemas.microsoft.com/office/drawing/2014/main" id="{629E2335-D860-DB1F-847E-74C92252C187}"/>
              </a:ext>
            </a:extLst>
          </p:cNvPr>
          <p:cNvSpPr>
            <a:spLocks noGrp="1"/>
          </p:cNvSpPr>
          <p:nvPr>
            <p:ph type="body" sz="quarter" idx="21" hasCustomPrompt="1"/>
          </p:nvPr>
        </p:nvSpPr>
        <p:spPr>
          <a:xfrm>
            <a:off x="6121400" y="3432654"/>
            <a:ext cx="2571749" cy="2587146"/>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12" name="Picture Placeholder 8">
            <a:extLst>
              <a:ext uri="{FF2B5EF4-FFF2-40B4-BE49-F238E27FC236}">
                <a16:creationId xmlns:a16="http://schemas.microsoft.com/office/drawing/2014/main" id="{31052F46-6C14-8CCD-EEAE-842418F01AD9}"/>
              </a:ext>
            </a:extLst>
          </p:cNvPr>
          <p:cNvSpPr>
            <a:spLocks noGrp="1"/>
          </p:cNvSpPr>
          <p:nvPr>
            <p:ph type="pic" sz="quarter" idx="12" hasCustomPrompt="1"/>
          </p:nvPr>
        </p:nvSpPr>
        <p:spPr>
          <a:xfrm>
            <a:off x="457200" y="685801"/>
            <a:ext cx="2516460" cy="208449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bIns="594360" anchor="ctr" anchorCtr="0"/>
          <a:lstStyle>
            <a:lvl1pPr marL="0" indent="0" algn="ctr">
              <a:buNone/>
              <a:defRPr sz="900">
                <a:solidFill>
                  <a:schemeClr val="bg1">
                    <a:lumMod val="50000"/>
                  </a:schemeClr>
                </a:solidFill>
              </a:defRPr>
            </a:lvl1pPr>
          </a:lstStyle>
          <a:p>
            <a:r>
              <a:rPr lang="en-US" dirty="0"/>
              <a:t>(click icon below to insert image)</a:t>
            </a:r>
          </a:p>
        </p:txBody>
      </p:sp>
      <p:sp>
        <p:nvSpPr>
          <p:cNvPr id="4" name="Picture Placeholder 8">
            <a:extLst>
              <a:ext uri="{FF2B5EF4-FFF2-40B4-BE49-F238E27FC236}">
                <a16:creationId xmlns:a16="http://schemas.microsoft.com/office/drawing/2014/main" id="{E344B612-1E9F-62D3-AC7E-B60FC49DE232}"/>
              </a:ext>
            </a:extLst>
          </p:cNvPr>
          <p:cNvSpPr>
            <a:spLocks noGrp="1"/>
          </p:cNvSpPr>
          <p:nvPr>
            <p:ph type="pic" sz="quarter" idx="22" hasCustomPrompt="1"/>
          </p:nvPr>
        </p:nvSpPr>
        <p:spPr>
          <a:xfrm>
            <a:off x="6166624" y="685801"/>
            <a:ext cx="2516460" cy="208449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bIns="594360" anchor="ctr" anchorCtr="0"/>
          <a:lstStyle>
            <a:lvl1pPr marL="0" indent="0" algn="ctr">
              <a:buNone/>
              <a:defRPr sz="900">
                <a:solidFill>
                  <a:schemeClr val="bg1">
                    <a:lumMod val="50000"/>
                  </a:schemeClr>
                </a:solidFill>
              </a:defRPr>
            </a:lvl1pPr>
          </a:lstStyle>
          <a:p>
            <a:r>
              <a:rPr lang="en-US" dirty="0"/>
              <a:t>(click icon below to insert image)</a:t>
            </a:r>
          </a:p>
        </p:txBody>
      </p:sp>
      <p:sp>
        <p:nvSpPr>
          <p:cNvPr id="5" name="Picture Placeholder 8">
            <a:extLst>
              <a:ext uri="{FF2B5EF4-FFF2-40B4-BE49-F238E27FC236}">
                <a16:creationId xmlns:a16="http://schemas.microsoft.com/office/drawing/2014/main" id="{A8C54D3E-6738-6B47-2BDB-5FA246269E1E}"/>
              </a:ext>
            </a:extLst>
          </p:cNvPr>
          <p:cNvSpPr>
            <a:spLocks noGrp="1"/>
          </p:cNvSpPr>
          <p:nvPr>
            <p:ph type="pic" sz="quarter" idx="23" hasCustomPrompt="1"/>
          </p:nvPr>
        </p:nvSpPr>
        <p:spPr>
          <a:xfrm>
            <a:off x="3311912" y="685801"/>
            <a:ext cx="2516460" cy="208449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bIns="594360" anchor="ctr" anchorCtr="0"/>
          <a:lstStyle>
            <a:lvl1pPr marL="0" indent="0" algn="ctr">
              <a:buNone/>
              <a:defRPr sz="900">
                <a:solidFill>
                  <a:schemeClr val="bg1">
                    <a:lumMod val="50000"/>
                  </a:schemeClr>
                </a:solidFill>
              </a:defRPr>
            </a:lvl1pPr>
          </a:lstStyle>
          <a:p>
            <a:r>
              <a:rPr lang="en-US" dirty="0"/>
              <a:t>(click icon below to insert image)</a:t>
            </a:r>
          </a:p>
        </p:txBody>
      </p:sp>
    </p:spTree>
    <p:extLst>
      <p:ext uri="{BB962C8B-B14F-4D97-AF65-F5344CB8AC3E}">
        <p14:creationId xmlns:p14="http://schemas.microsoft.com/office/powerpoint/2010/main" val="32278704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Image/Text Halves">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EB43338B-1A9C-517E-AFE8-83FCA1EF58EA}"/>
              </a:ext>
            </a:extLst>
          </p:cNvPr>
          <p:cNvSpPr>
            <a:spLocks noGrp="1"/>
          </p:cNvSpPr>
          <p:nvPr>
            <p:ph type="body" sz="quarter" idx="16" hasCustomPrompt="1"/>
          </p:nvPr>
        </p:nvSpPr>
        <p:spPr>
          <a:xfrm>
            <a:off x="457200" y="2944974"/>
            <a:ext cx="3962401"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7" name="Text Placeholder 17">
            <a:extLst>
              <a:ext uri="{FF2B5EF4-FFF2-40B4-BE49-F238E27FC236}">
                <a16:creationId xmlns:a16="http://schemas.microsoft.com/office/drawing/2014/main" id="{3ED22AAF-6216-BD22-A79B-F723E92F36B4}"/>
              </a:ext>
            </a:extLst>
          </p:cNvPr>
          <p:cNvSpPr>
            <a:spLocks noGrp="1"/>
          </p:cNvSpPr>
          <p:nvPr>
            <p:ph type="body" sz="quarter" idx="17" hasCustomPrompt="1"/>
          </p:nvPr>
        </p:nvSpPr>
        <p:spPr>
          <a:xfrm>
            <a:off x="457200" y="3432654"/>
            <a:ext cx="3962401" cy="2587146"/>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10" name="Text Placeholder 17">
            <a:extLst>
              <a:ext uri="{FF2B5EF4-FFF2-40B4-BE49-F238E27FC236}">
                <a16:creationId xmlns:a16="http://schemas.microsoft.com/office/drawing/2014/main" id="{E4F4B3C5-FF69-F0B7-B278-A8778E8C4801}"/>
              </a:ext>
            </a:extLst>
          </p:cNvPr>
          <p:cNvSpPr>
            <a:spLocks noGrp="1"/>
          </p:cNvSpPr>
          <p:nvPr>
            <p:ph type="body" sz="quarter" idx="20" hasCustomPrompt="1"/>
          </p:nvPr>
        </p:nvSpPr>
        <p:spPr>
          <a:xfrm>
            <a:off x="4729481" y="2944974"/>
            <a:ext cx="396366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11" name="Text Placeholder 17">
            <a:extLst>
              <a:ext uri="{FF2B5EF4-FFF2-40B4-BE49-F238E27FC236}">
                <a16:creationId xmlns:a16="http://schemas.microsoft.com/office/drawing/2014/main" id="{629E2335-D860-DB1F-847E-74C92252C187}"/>
              </a:ext>
            </a:extLst>
          </p:cNvPr>
          <p:cNvSpPr>
            <a:spLocks noGrp="1"/>
          </p:cNvSpPr>
          <p:nvPr>
            <p:ph type="body" sz="quarter" idx="21" hasCustomPrompt="1"/>
          </p:nvPr>
        </p:nvSpPr>
        <p:spPr>
          <a:xfrm>
            <a:off x="4729481" y="3432654"/>
            <a:ext cx="3963669" cy="2587146"/>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5" name="Picture Placeholder 8">
            <a:extLst>
              <a:ext uri="{FF2B5EF4-FFF2-40B4-BE49-F238E27FC236}">
                <a16:creationId xmlns:a16="http://schemas.microsoft.com/office/drawing/2014/main" id="{96152ABD-1771-4A45-22B2-3BA8D79D464F}"/>
              </a:ext>
            </a:extLst>
          </p:cNvPr>
          <p:cNvSpPr>
            <a:spLocks noGrp="1"/>
          </p:cNvSpPr>
          <p:nvPr>
            <p:ph type="pic" sz="quarter" idx="23" hasCustomPrompt="1"/>
          </p:nvPr>
        </p:nvSpPr>
        <p:spPr>
          <a:xfrm>
            <a:off x="457200" y="694429"/>
            <a:ext cx="3962400" cy="208449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bIns="594360" anchor="ctr" anchorCtr="0"/>
          <a:lstStyle>
            <a:lvl1pPr marL="0" indent="0" algn="ctr">
              <a:buNone/>
              <a:defRPr sz="900">
                <a:solidFill>
                  <a:schemeClr val="bg1">
                    <a:lumMod val="50000"/>
                  </a:schemeClr>
                </a:solidFill>
              </a:defRPr>
            </a:lvl1pPr>
          </a:lstStyle>
          <a:p>
            <a:r>
              <a:rPr lang="en-US" dirty="0"/>
              <a:t>(click icon below to insert image)</a:t>
            </a:r>
          </a:p>
        </p:txBody>
      </p:sp>
      <p:sp>
        <p:nvSpPr>
          <p:cNvPr id="8" name="Picture Placeholder 8">
            <a:extLst>
              <a:ext uri="{FF2B5EF4-FFF2-40B4-BE49-F238E27FC236}">
                <a16:creationId xmlns:a16="http://schemas.microsoft.com/office/drawing/2014/main" id="{5049B679-1382-55D7-4421-B3C5D9C8523B}"/>
              </a:ext>
            </a:extLst>
          </p:cNvPr>
          <p:cNvSpPr>
            <a:spLocks noGrp="1"/>
          </p:cNvSpPr>
          <p:nvPr>
            <p:ph type="pic" sz="quarter" idx="24" hasCustomPrompt="1"/>
          </p:nvPr>
        </p:nvSpPr>
        <p:spPr>
          <a:xfrm>
            <a:off x="4731834" y="694429"/>
            <a:ext cx="3962400" cy="208449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bIns="594360" anchor="ctr" anchorCtr="0"/>
          <a:lstStyle>
            <a:lvl1pPr marL="0" indent="0" algn="ctr">
              <a:buNone/>
              <a:defRPr sz="900">
                <a:solidFill>
                  <a:schemeClr val="bg1">
                    <a:lumMod val="50000"/>
                  </a:schemeClr>
                </a:solidFill>
              </a:defRPr>
            </a:lvl1pPr>
          </a:lstStyle>
          <a:p>
            <a:r>
              <a:rPr lang="en-US" dirty="0"/>
              <a:t>(click icon below to insert image)</a:t>
            </a:r>
          </a:p>
        </p:txBody>
      </p:sp>
    </p:spTree>
    <p:extLst>
      <p:ext uri="{BB962C8B-B14F-4D97-AF65-F5344CB8AC3E}">
        <p14:creationId xmlns:p14="http://schemas.microsoft.com/office/powerpoint/2010/main" val="1650179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Text Halves">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EB43338B-1A9C-517E-AFE8-83FCA1EF58EA}"/>
              </a:ext>
            </a:extLst>
          </p:cNvPr>
          <p:cNvSpPr>
            <a:spLocks noGrp="1"/>
          </p:cNvSpPr>
          <p:nvPr>
            <p:ph type="body" sz="quarter" idx="16" hasCustomPrompt="1"/>
          </p:nvPr>
        </p:nvSpPr>
        <p:spPr>
          <a:xfrm>
            <a:off x="457200" y="1786734"/>
            <a:ext cx="3962401"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7" name="Text Placeholder 17">
            <a:extLst>
              <a:ext uri="{FF2B5EF4-FFF2-40B4-BE49-F238E27FC236}">
                <a16:creationId xmlns:a16="http://schemas.microsoft.com/office/drawing/2014/main" id="{3ED22AAF-6216-BD22-A79B-F723E92F36B4}"/>
              </a:ext>
            </a:extLst>
          </p:cNvPr>
          <p:cNvSpPr>
            <a:spLocks noGrp="1"/>
          </p:cNvSpPr>
          <p:nvPr>
            <p:ph type="body" sz="quarter" idx="17" hasCustomPrompt="1"/>
          </p:nvPr>
        </p:nvSpPr>
        <p:spPr>
          <a:xfrm>
            <a:off x="457200" y="2274414"/>
            <a:ext cx="3962401" cy="3745386"/>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10" name="Text Placeholder 17">
            <a:extLst>
              <a:ext uri="{FF2B5EF4-FFF2-40B4-BE49-F238E27FC236}">
                <a16:creationId xmlns:a16="http://schemas.microsoft.com/office/drawing/2014/main" id="{E4F4B3C5-FF69-F0B7-B278-A8778E8C4801}"/>
              </a:ext>
            </a:extLst>
          </p:cNvPr>
          <p:cNvSpPr>
            <a:spLocks noGrp="1"/>
          </p:cNvSpPr>
          <p:nvPr>
            <p:ph type="body" sz="quarter" idx="20" hasCustomPrompt="1"/>
          </p:nvPr>
        </p:nvSpPr>
        <p:spPr>
          <a:xfrm>
            <a:off x="4729481" y="1786734"/>
            <a:ext cx="396366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11" name="Text Placeholder 17">
            <a:extLst>
              <a:ext uri="{FF2B5EF4-FFF2-40B4-BE49-F238E27FC236}">
                <a16:creationId xmlns:a16="http://schemas.microsoft.com/office/drawing/2014/main" id="{629E2335-D860-DB1F-847E-74C92252C187}"/>
              </a:ext>
            </a:extLst>
          </p:cNvPr>
          <p:cNvSpPr>
            <a:spLocks noGrp="1"/>
          </p:cNvSpPr>
          <p:nvPr>
            <p:ph type="body" sz="quarter" idx="21" hasCustomPrompt="1"/>
          </p:nvPr>
        </p:nvSpPr>
        <p:spPr>
          <a:xfrm>
            <a:off x="4729481" y="2274414"/>
            <a:ext cx="3963669" cy="3745386"/>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4" name="Title 1">
            <a:extLst>
              <a:ext uri="{FF2B5EF4-FFF2-40B4-BE49-F238E27FC236}">
                <a16:creationId xmlns:a16="http://schemas.microsoft.com/office/drawing/2014/main" id="{E80B3376-AE1F-04BF-FE3F-E35B274CAACF}"/>
              </a:ext>
            </a:extLst>
          </p:cNvPr>
          <p:cNvSpPr>
            <a:spLocks noGrp="1"/>
          </p:cNvSpPr>
          <p:nvPr>
            <p:ph type="title" hasCustomPrompt="1"/>
          </p:nvPr>
        </p:nvSpPr>
        <p:spPr>
          <a:xfrm>
            <a:off x="457200" y="685801"/>
            <a:ext cx="8229600" cy="708660"/>
          </a:xfrm>
          <a:prstGeom prst="rect">
            <a:avLst/>
          </a:prstGeom>
        </p:spPr>
        <p:txBody>
          <a:bodyPr lIns="0" tIns="0" rIns="0" bIns="0"/>
          <a:lstStyle>
            <a:lvl1pPr>
              <a:defRPr sz="2100" b="1">
                <a:latin typeface="Arial" panose="020B0604020202020204" pitchFamily="34" charset="0"/>
                <a:cs typeface="Arial" panose="020B0604020202020204" pitchFamily="34" charset="0"/>
              </a:defRPr>
            </a:lvl1pPr>
          </a:lstStyle>
          <a:p>
            <a:r>
              <a:rPr lang="en-US" dirty="0"/>
              <a:t>Page Title Placeholder</a:t>
            </a:r>
          </a:p>
        </p:txBody>
      </p:sp>
      <p:sp>
        <p:nvSpPr>
          <p:cNvPr id="5" name="Text Placeholder 14">
            <a:extLst>
              <a:ext uri="{FF2B5EF4-FFF2-40B4-BE49-F238E27FC236}">
                <a16:creationId xmlns:a16="http://schemas.microsoft.com/office/drawing/2014/main" id="{7AF31845-317B-2D0D-75CB-5B1A4E9A66C0}"/>
              </a:ext>
            </a:extLst>
          </p:cNvPr>
          <p:cNvSpPr>
            <a:spLocks noGrp="1"/>
          </p:cNvSpPr>
          <p:nvPr>
            <p:ph type="body" sz="quarter" idx="11" hasCustomPrompt="1"/>
          </p:nvPr>
        </p:nvSpPr>
        <p:spPr>
          <a:xfrm>
            <a:off x="454377" y="1241348"/>
            <a:ext cx="1990930" cy="207749"/>
          </a:xfrm>
          <a:prstGeom prst="rect">
            <a:avLst/>
          </a:prstGeom>
        </p:spPr>
        <p:txBody>
          <a:bodyPr wrap="none" lIns="0" tIns="0" rIns="0" bIns="0">
            <a:spAutoFit/>
          </a:bodyPr>
          <a:lstStyle>
            <a:lvl1pPr marL="0" indent="0">
              <a:lnSpc>
                <a:spcPct val="100000"/>
              </a:lnSpc>
              <a:spcBef>
                <a:spcPts val="0"/>
              </a:spcBef>
              <a:buNone/>
              <a:defRPr sz="1350" b="0" i="0">
                <a:solidFill>
                  <a:schemeClr val="accent4"/>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Page Subtitle Placeholder</a:t>
            </a:r>
          </a:p>
        </p:txBody>
      </p:sp>
    </p:spTree>
    <p:extLst>
      <p:ext uri="{BB962C8B-B14F-4D97-AF65-F5344CB8AC3E}">
        <p14:creationId xmlns:p14="http://schemas.microsoft.com/office/powerpoint/2010/main" val="34753250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Text Halves 2">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EB43338B-1A9C-517E-AFE8-83FCA1EF58EA}"/>
              </a:ext>
            </a:extLst>
          </p:cNvPr>
          <p:cNvSpPr>
            <a:spLocks noGrp="1"/>
          </p:cNvSpPr>
          <p:nvPr>
            <p:ph type="body" sz="quarter" idx="16" hasCustomPrompt="1"/>
          </p:nvPr>
        </p:nvSpPr>
        <p:spPr>
          <a:xfrm>
            <a:off x="457200" y="685800"/>
            <a:ext cx="3962401"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7" name="Text Placeholder 17">
            <a:extLst>
              <a:ext uri="{FF2B5EF4-FFF2-40B4-BE49-F238E27FC236}">
                <a16:creationId xmlns:a16="http://schemas.microsoft.com/office/drawing/2014/main" id="{3ED22AAF-6216-BD22-A79B-F723E92F36B4}"/>
              </a:ext>
            </a:extLst>
          </p:cNvPr>
          <p:cNvSpPr>
            <a:spLocks noGrp="1"/>
          </p:cNvSpPr>
          <p:nvPr>
            <p:ph type="body" sz="quarter" idx="17" hasCustomPrompt="1"/>
          </p:nvPr>
        </p:nvSpPr>
        <p:spPr>
          <a:xfrm>
            <a:off x="457200" y="1173480"/>
            <a:ext cx="3962401" cy="4846320"/>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10" name="Text Placeholder 17">
            <a:extLst>
              <a:ext uri="{FF2B5EF4-FFF2-40B4-BE49-F238E27FC236}">
                <a16:creationId xmlns:a16="http://schemas.microsoft.com/office/drawing/2014/main" id="{E4F4B3C5-FF69-F0B7-B278-A8778E8C4801}"/>
              </a:ext>
            </a:extLst>
          </p:cNvPr>
          <p:cNvSpPr>
            <a:spLocks noGrp="1"/>
          </p:cNvSpPr>
          <p:nvPr>
            <p:ph type="body" sz="quarter" idx="20" hasCustomPrompt="1"/>
          </p:nvPr>
        </p:nvSpPr>
        <p:spPr>
          <a:xfrm>
            <a:off x="4729481" y="685800"/>
            <a:ext cx="396366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11" name="Text Placeholder 17">
            <a:extLst>
              <a:ext uri="{FF2B5EF4-FFF2-40B4-BE49-F238E27FC236}">
                <a16:creationId xmlns:a16="http://schemas.microsoft.com/office/drawing/2014/main" id="{629E2335-D860-DB1F-847E-74C92252C187}"/>
              </a:ext>
            </a:extLst>
          </p:cNvPr>
          <p:cNvSpPr>
            <a:spLocks noGrp="1"/>
          </p:cNvSpPr>
          <p:nvPr>
            <p:ph type="body" sz="quarter" idx="21" hasCustomPrompt="1"/>
          </p:nvPr>
        </p:nvSpPr>
        <p:spPr>
          <a:xfrm>
            <a:off x="4729481" y="1173480"/>
            <a:ext cx="3963669" cy="4846320"/>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8" name="TextBox 7">
            <a:extLst>
              <a:ext uri="{FF2B5EF4-FFF2-40B4-BE49-F238E27FC236}">
                <a16:creationId xmlns:a16="http://schemas.microsoft.com/office/drawing/2014/main" id="{FE03417A-3305-1CAB-B134-68846DE26D3E}"/>
              </a:ext>
            </a:extLst>
          </p:cNvPr>
          <p:cNvSpPr txBox="1"/>
          <p:nvPr userDrawn="1"/>
        </p:nvSpPr>
        <p:spPr>
          <a:xfrm>
            <a:off x="9347200" y="3698240"/>
            <a:ext cx="184731" cy="300082"/>
          </a:xfrm>
          <a:prstGeom prst="rect">
            <a:avLst/>
          </a:prstGeom>
          <a:noFill/>
        </p:spPr>
        <p:txBody>
          <a:bodyPr wrap="none" rtlCol="0">
            <a:spAutoFit/>
          </a:bodyPr>
          <a:lstStyle/>
          <a:p>
            <a:endParaRPr lang="en-US" sz="1350"/>
          </a:p>
        </p:txBody>
      </p:sp>
    </p:spTree>
    <p:extLst>
      <p:ext uri="{BB962C8B-B14F-4D97-AF65-F5344CB8AC3E}">
        <p14:creationId xmlns:p14="http://schemas.microsoft.com/office/powerpoint/2010/main" val="1233442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Text Thirds">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EB43338B-1A9C-517E-AFE8-83FCA1EF58EA}"/>
              </a:ext>
            </a:extLst>
          </p:cNvPr>
          <p:cNvSpPr>
            <a:spLocks noGrp="1"/>
          </p:cNvSpPr>
          <p:nvPr>
            <p:ph type="body" sz="quarter" idx="16" hasCustomPrompt="1"/>
          </p:nvPr>
        </p:nvSpPr>
        <p:spPr>
          <a:xfrm>
            <a:off x="457200" y="1747346"/>
            <a:ext cx="257174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7" name="Text Placeholder 17">
            <a:extLst>
              <a:ext uri="{FF2B5EF4-FFF2-40B4-BE49-F238E27FC236}">
                <a16:creationId xmlns:a16="http://schemas.microsoft.com/office/drawing/2014/main" id="{3ED22AAF-6216-BD22-A79B-F723E92F36B4}"/>
              </a:ext>
            </a:extLst>
          </p:cNvPr>
          <p:cNvSpPr>
            <a:spLocks noGrp="1"/>
          </p:cNvSpPr>
          <p:nvPr>
            <p:ph type="body" sz="quarter" idx="17" hasCustomPrompt="1"/>
          </p:nvPr>
        </p:nvSpPr>
        <p:spPr>
          <a:xfrm>
            <a:off x="457200" y="2235026"/>
            <a:ext cx="2571749" cy="3784774"/>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8" name="Text Placeholder 17">
            <a:extLst>
              <a:ext uri="{FF2B5EF4-FFF2-40B4-BE49-F238E27FC236}">
                <a16:creationId xmlns:a16="http://schemas.microsoft.com/office/drawing/2014/main" id="{62EB3494-F45F-E1A4-D495-5DF013C49E77}"/>
              </a:ext>
            </a:extLst>
          </p:cNvPr>
          <p:cNvSpPr>
            <a:spLocks noGrp="1"/>
          </p:cNvSpPr>
          <p:nvPr>
            <p:ph type="body" sz="quarter" idx="18" hasCustomPrompt="1"/>
          </p:nvPr>
        </p:nvSpPr>
        <p:spPr>
          <a:xfrm>
            <a:off x="3291840" y="1747346"/>
            <a:ext cx="257174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9" name="Text Placeholder 17">
            <a:extLst>
              <a:ext uri="{FF2B5EF4-FFF2-40B4-BE49-F238E27FC236}">
                <a16:creationId xmlns:a16="http://schemas.microsoft.com/office/drawing/2014/main" id="{786E915A-C59E-4255-E91E-34A36A7F8A68}"/>
              </a:ext>
            </a:extLst>
          </p:cNvPr>
          <p:cNvSpPr>
            <a:spLocks noGrp="1"/>
          </p:cNvSpPr>
          <p:nvPr>
            <p:ph type="body" sz="quarter" idx="19" hasCustomPrompt="1"/>
          </p:nvPr>
        </p:nvSpPr>
        <p:spPr>
          <a:xfrm>
            <a:off x="3291840" y="2235026"/>
            <a:ext cx="2571749" cy="3784774"/>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10" name="Text Placeholder 17">
            <a:extLst>
              <a:ext uri="{FF2B5EF4-FFF2-40B4-BE49-F238E27FC236}">
                <a16:creationId xmlns:a16="http://schemas.microsoft.com/office/drawing/2014/main" id="{E4F4B3C5-FF69-F0B7-B278-A8778E8C4801}"/>
              </a:ext>
            </a:extLst>
          </p:cNvPr>
          <p:cNvSpPr>
            <a:spLocks noGrp="1"/>
          </p:cNvSpPr>
          <p:nvPr>
            <p:ph type="body" sz="quarter" idx="20" hasCustomPrompt="1"/>
          </p:nvPr>
        </p:nvSpPr>
        <p:spPr>
          <a:xfrm>
            <a:off x="6121400" y="1747346"/>
            <a:ext cx="257174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11" name="Text Placeholder 17">
            <a:extLst>
              <a:ext uri="{FF2B5EF4-FFF2-40B4-BE49-F238E27FC236}">
                <a16:creationId xmlns:a16="http://schemas.microsoft.com/office/drawing/2014/main" id="{629E2335-D860-DB1F-847E-74C92252C187}"/>
              </a:ext>
            </a:extLst>
          </p:cNvPr>
          <p:cNvSpPr>
            <a:spLocks noGrp="1"/>
          </p:cNvSpPr>
          <p:nvPr>
            <p:ph type="body" sz="quarter" idx="21" hasCustomPrompt="1"/>
          </p:nvPr>
        </p:nvSpPr>
        <p:spPr>
          <a:xfrm>
            <a:off x="6121400" y="2235026"/>
            <a:ext cx="2571749" cy="3784774"/>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5" name="Title 1">
            <a:extLst>
              <a:ext uri="{FF2B5EF4-FFF2-40B4-BE49-F238E27FC236}">
                <a16:creationId xmlns:a16="http://schemas.microsoft.com/office/drawing/2014/main" id="{42EED7AB-98C1-0408-E042-AF747C6FCBC5}"/>
              </a:ext>
            </a:extLst>
          </p:cNvPr>
          <p:cNvSpPr>
            <a:spLocks noGrp="1"/>
          </p:cNvSpPr>
          <p:nvPr>
            <p:ph type="title" hasCustomPrompt="1"/>
          </p:nvPr>
        </p:nvSpPr>
        <p:spPr>
          <a:xfrm>
            <a:off x="457200" y="685801"/>
            <a:ext cx="8232424" cy="708660"/>
          </a:xfrm>
          <a:prstGeom prst="rect">
            <a:avLst/>
          </a:prstGeom>
        </p:spPr>
        <p:txBody>
          <a:bodyPr lIns="0" tIns="0" rIns="0" bIns="0"/>
          <a:lstStyle>
            <a:lvl1pPr>
              <a:defRPr sz="2100" b="1">
                <a:latin typeface="Arial" panose="020B0604020202020204" pitchFamily="34" charset="0"/>
                <a:cs typeface="Arial" panose="020B0604020202020204" pitchFamily="34" charset="0"/>
              </a:defRPr>
            </a:lvl1pPr>
          </a:lstStyle>
          <a:p>
            <a:r>
              <a:rPr lang="en-US" dirty="0"/>
              <a:t>Page Title Placeholder</a:t>
            </a:r>
          </a:p>
        </p:txBody>
      </p:sp>
      <p:sp>
        <p:nvSpPr>
          <p:cNvPr id="12" name="Text Placeholder 14">
            <a:extLst>
              <a:ext uri="{FF2B5EF4-FFF2-40B4-BE49-F238E27FC236}">
                <a16:creationId xmlns:a16="http://schemas.microsoft.com/office/drawing/2014/main" id="{3B31DAAB-1969-8932-624E-0BD979C5BC79}"/>
              </a:ext>
            </a:extLst>
          </p:cNvPr>
          <p:cNvSpPr>
            <a:spLocks noGrp="1"/>
          </p:cNvSpPr>
          <p:nvPr>
            <p:ph type="body" sz="quarter" idx="11" hasCustomPrompt="1"/>
          </p:nvPr>
        </p:nvSpPr>
        <p:spPr>
          <a:xfrm>
            <a:off x="454377" y="1241348"/>
            <a:ext cx="1990930" cy="207749"/>
          </a:xfrm>
          <a:prstGeom prst="rect">
            <a:avLst/>
          </a:prstGeom>
        </p:spPr>
        <p:txBody>
          <a:bodyPr wrap="none" lIns="0" tIns="0" rIns="0" bIns="0">
            <a:spAutoFit/>
          </a:bodyPr>
          <a:lstStyle>
            <a:lvl1pPr marL="0" indent="0">
              <a:lnSpc>
                <a:spcPct val="100000"/>
              </a:lnSpc>
              <a:spcBef>
                <a:spcPts val="0"/>
              </a:spcBef>
              <a:buNone/>
              <a:defRPr sz="1350" b="0" i="0">
                <a:solidFill>
                  <a:schemeClr val="accent4"/>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Page Subtitle Placeholder</a:t>
            </a:r>
          </a:p>
        </p:txBody>
      </p:sp>
    </p:spTree>
    <p:extLst>
      <p:ext uri="{BB962C8B-B14F-4D97-AF65-F5344CB8AC3E}">
        <p14:creationId xmlns:p14="http://schemas.microsoft.com/office/powerpoint/2010/main" val="1636959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Text Thirds 2">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EB43338B-1A9C-517E-AFE8-83FCA1EF58EA}"/>
              </a:ext>
            </a:extLst>
          </p:cNvPr>
          <p:cNvSpPr>
            <a:spLocks noGrp="1"/>
          </p:cNvSpPr>
          <p:nvPr>
            <p:ph type="body" sz="quarter" idx="16" hasCustomPrompt="1"/>
          </p:nvPr>
        </p:nvSpPr>
        <p:spPr>
          <a:xfrm>
            <a:off x="457200" y="685800"/>
            <a:ext cx="257174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7" name="Text Placeholder 17">
            <a:extLst>
              <a:ext uri="{FF2B5EF4-FFF2-40B4-BE49-F238E27FC236}">
                <a16:creationId xmlns:a16="http://schemas.microsoft.com/office/drawing/2014/main" id="{3ED22AAF-6216-BD22-A79B-F723E92F36B4}"/>
              </a:ext>
            </a:extLst>
          </p:cNvPr>
          <p:cNvSpPr>
            <a:spLocks noGrp="1"/>
          </p:cNvSpPr>
          <p:nvPr>
            <p:ph type="body" sz="quarter" idx="17" hasCustomPrompt="1"/>
          </p:nvPr>
        </p:nvSpPr>
        <p:spPr>
          <a:xfrm>
            <a:off x="457200" y="1173480"/>
            <a:ext cx="2571749" cy="4846320"/>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8" name="Text Placeholder 17">
            <a:extLst>
              <a:ext uri="{FF2B5EF4-FFF2-40B4-BE49-F238E27FC236}">
                <a16:creationId xmlns:a16="http://schemas.microsoft.com/office/drawing/2014/main" id="{62EB3494-F45F-E1A4-D495-5DF013C49E77}"/>
              </a:ext>
            </a:extLst>
          </p:cNvPr>
          <p:cNvSpPr>
            <a:spLocks noGrp="1"/>
          </p:cNvSpPr>
          <p:nvPr>
            <p:ph type="body" sz="quarter" idx="18" hasCustomPrompt="1"/>
          </p:nvPr>
        </p:nvSpPr>
        <p:spPr>
          <a:xfrm>
            <a:off x="3291840" y="685800"/>
            <a:ext cx="257174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9" name="Text Placeholder 17">
            <a:extLst>
              <a:ext uri="{FF2B5EF4-FFF2-40B4-BE49-F238E27FC236}">
                <a16:creationId xmlns:a16="http://schemas.microsoft.com/office/drawing/2014/main" id="{786E915A-C59E-4255-E91E-34A36A7F8A68}"/>
              </a:ext>
            </a:extLst>
          </p:cNvPr>
          <p:cNvSpPr>
            <a:spLocks noGrp="1"/>
          </p:cNvSpPr>
          <p:nvPr>
            <p:ph type="body" sz="quarter" idx="19" hasCustomPrompt="1"/>
          </p:nvPr>
        </p:nvSpPr>
        <p:spPr>
          <a:xfrm>
            <a:off x="3291840" y="1173480"/>
            <a:ext cx="2571749" cy="4846320"/>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
        <p:nvSpPr>
          <p:cNvPr id="10" name="Text Placeholder 17">
            <a:extLst>
              <a:ext uri="{FF2B5EF4-FFF2-40B4-BE49-F238E27FC236}">
                <a16:creationId xmlns:a16="http://schemas.microsoft.com/office/drawing/2014/main" id="{E4F4B3C5-FF69-F0B7-B278-A8778E8C4801}"/>
              </a:ext>
            </a:extLst>
          </p:cNvPr>
          <p:cNvSpPr>
            <a:spLocks noGrp="1"/>
          </p:cNvSpPr>
          <p:nvPr>
            <p:ph type="body" sz="quarter" idx="20" hasCustomPrompt="1"/>
          </p:nvPr>
        </p:nvSpPr>
        <p:spPr>
          <a:xfrm>
            <a:off x="6121400" y="685800"/>
            <a:ext cx="2571749" cy="326546"/>
          </a:xfrm>
          <a:prstGeom prst="rect">
            <a:avLst/>
          </a:prstGeom>
        </p:spPr>
        <p:txBody>
          <a:bodyPr lIns="0" tIns="0" rIns="0" bIns="0"/>
          <a:lstStyle>
            <a:lvl1pPr marL="0" indent="0">
              <a:spcBef>
                <a:spcPts val="0"/>
              </a:spcBef>
              <a:buNone/>
              <a:defRPr sz="135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18pt text placeholder</a:t>
            </a:r>
          </a:p>
        </p:txBody>
      </p:sp>
      <p:sp>
        <p:nvSpPr>
          <p:cNvPr id="11" name="Text Placeholder 17">
            <a:extLst>
              <a:ext uri="{FF2B5EF4-FFF2-40B4-BE49-F238E27FC236}">
                <a16:creationId xmlns:a16="http://schemas.microsoft.com/office/drawing/2014/main" id="{629E2335-D860-DB1F-847E-74C92252C187}"/>
              </a:ext>
            </a:extLst>
          </p:cNvPr>
          <p:cNvSpPr>
            <a:spLocks noGrp="1"/>
          </p:cNvSpPr>
          <p:nvPr>
            <p:ph type="body" sz="quarter" idx="21" hasCustomPrompt="1"/>
          </p:nvPr>
        </p:nvSpPr>
        <p:spPr>
          <a:xfrm>
            <a:off x="6121400" y="1173480"/>
            <a:ext cx="2571749" cy="4846320"/>
          </a:xfrm>
          <a:prstGeom prst="rect">
            <a:avLst/>
          </a:prstGeom>
        </p:spPr>
        <p:txBody>
          <a:bodyPr lIns="0" tIns="0" rIns="0" bIns="0"/>
          <a:lstStyle>
            <a:lvl1pPr marL="0" indent="0">
              <a:spcBef>
                <a:spcPts val="0"/>
              </a:spcBef>
              <a:buNone/>
              <a:defRPr sz="1200" b="0"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Minimum allowable font size is 16pt</a:t>
            </a:r>
          </a:p>
        </p:txBody>
      </p:sp>
    </p:spTree>
    <p:extLst>
      <p:ext uri="{BB962C8B-B14F-4D97-AF65-F5344CB8AC3E}">
        <p14:creationId xmlns:p14="http://schemas.microsoft.com/office/powerpoint/2010/main" val="34921975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Graph Thirds">
    <p:spTree>
      <p:nvGrpSpPr>
        <p:cNvPr id="1" name=""/>
        <p:cNvGrpSpPr/>
        <p:nvPr/>
      </p:nvGrpSpPr>
      <p:grpSpPr>
        <a:xfrm>
          <a:off x="0" y="0"/>
          <a:ext cx="0" cy="0"/>
          <a:chOff x="0" y="0"/>
          <a:chExt cx="0" cy="0"/>
        </a:xfrm>
      </p:grpSpPr>
      <p:sp>
        <p:nvSpPr>
          <p:cNvPr id="5" name="Chart Placeholder 3">
            <a:extLst>
              <a:ext uri="{FF2B5EF4-FFF2-40B4-BE49-F238E27FC236}">
                <a16:creationId xmlns:a16="http://schemas.microsoft.com/office/drawing/2014/main" id="{C744E964-657C-D586-6294-6924EE2C620C}"/>
              </a:ext>
            </a:extLst>
          </p:cNvPr>
          <p:cNvSpPr>
            <a:spLocks noGrp="1"/>
          </p:cNvSpPr>
          <p:nvPr>
            <p:ph type="chart" sz="quarter" idx="18" hasCustomPrompt="1"/>
          </p:nvPr>
        </p:nvSpPr>
        <p:spPr>
          <a:xfrm>
            <a:off x="6104891" y="1769534"/>
            <a:ext cx="2583177" cy="4250266"/>
          </a:xfrm>
          <a:prstGeom prst="rect">
            <a:avLst/>
          </a:prstGeom>
        </p:spPr>
        <p:txBody>
          <a:bodyPr/>
          <a:lstStyle>
            <a:lvl1pPr marL="0" indent="0">
              <a:buNone/>
              <a:defRPr sz="1200" b="0" i="0">
                <a:latin typeface="Arial Regular" charset="0"/>
                <a:ea typeface="Arial Regular" charset="0"/>
                <a:cs typeface="Arial Regular" charset="0"/>
              </a:defRPr>
            </a:lvl1pPr>
          </a:lstStyle>
          <a:p>
            <a:r>
              <a:rPr lang="en-US" dirty="0"/>
              <a:t>Chart Graphic</a:t>
            </a:r>
          </a:p>
        </p:txBody>
      </p:sp>
      <p:sp>
        <p:nvSpPr>
          <p:cNvPr id="12" name="Chart Placeholder 3">
            <a:extLst>
              <a:ext uri="{FF2B5EF4-FFF2-40B4-BE49-F238E27FC236}">
                <a16:creationId xmlns:a16="http://schemas.microsoft.com/office/drawing/2014/main" id="{A78BBD6C-78BA-C950-6C9A-96F089A19651}"/>
              </a:ext>
            </a:extLst>
          </p:cNvPr>
          <p:cNvSpPr>
            <a:spLocks noGrp="1"/>
          </p:cNvSpPr>
          <p:nvPr>
            <p:ph type="chart" sz="quarter" idx="15" hasCustomPrompt="1"/>
          </p:nvPr>
        </p:nvSpPr>
        <p:spPr>
          <a:xfrm>
            <a:off x="461011" y="1769534"/>
            <a:ext cx="2583177" cy="4250266"/>
          </a:xfrm>
          <a:prstGeom prst="rect">
            <a:avLst/>
          </a:prstGeom>
        </p:spPr>
        <p:txBody>
          <a:bodyPr/>
          <a:lstStyle>
            <a:lvl1pPr marL="0" indent="0">
              <a:buNone/>
              <a:defRPr sz="1200" b="0" i="0">
                <a:latin typeface="Arial Regular" charset="0"/>
                <a:ea typeface="Arial Regular" charset="0"/>
                <a:cs typeface="Arial Regular" charset="0"/>
              </a:defRPr>
            </a:lvl1pPr>
          </a:lstStyle>
          <a:p>
            <a:r>
              <a:rPr lang="en-US" dirty="0"/>
              <a:t>Chart Graphic</a:t>
            </a:r>
          </a:p>
        </p:txBody>
      </p:sp>
      <p:sp>
        <p:nvSpPr>
          <p:cNvPr id="13" name="Chart Placeholder 3">
            <a:extLst>
              <a:ext uri="{FF2B5EF4-FFF2-40B4-BE49-F238E27FC236}">
                <a16:creationId xmlns:a16="http://schemas.microsoft.com/office/drawing/2014/main" id="{808E9FFD-371F-ECB1-8BB7-80B992FB5595}"/>
              </a:ext>
            </a:extLst>
          </p:cNvPr>
          <p:cNvSpPr>
            <a:spLocks noGrp="1"/>
          </p:cNvSpPr>
          <p:nvPr>
            <p:ph type="chart" sz="quarter" idx="19" hasCustomPrompt="1"/>
          </p:nvPr>
        </p:nvSpPr>
        <p:spPr>
          <a:xfrm>
            <a:off x="3280412" y="1769534"/>
            <a:ext cx="2583177" cy="4250266"/>
          </a:xfrm>
          <a:prstGeom prst="rect">
            <a:avLst/>
          </a:prstGeom>
        </p:spPr>
        <p:txBody>
          <a:bodyPr/>
          <a:lstStyle>
            <a:lvl1pPr marL="0" indent="0">
              <a:buNone/>
              <a:defRPr sz="1200" b="0" i="0">
                <a:latin typeface="Arial Regular" charset="0"/>
                <a:ea typeface="Arial Regular" charset="0"/>
                <a:cs typeface="Arial Regular" charset="0"/>
              </a:defRPr>
            </a:lvl1pPr>
          </a:lstStyle>
          <a:p>
            <a:r>
              <a:rPr lang="en-US" dirty="0"/>
              <a:t>Chart Graphic</a:t>
            </a:r>
          </a:p>
        </p:txBody>
      </p:sp>
      <p:sp>
        <p:nvSpPr>
          <p:cNvPr id="14" name="Title 1">
            <a:extLst>
              <a:ext uri="{FF2B5EF4-FFF2-40B4-BE49-F238E27FC236}">
                <a16:creationId xmlns:a16="http://schemas.microsoft.com/office/drawing/2014/main" id="{20092577-F8FA-67B2-53A2-8EC8E407104C}"/>
              </a:ext>
            </a:extLst>
          </p:cNvPr>
          <p:cNvSpPr>
            <a:spLocks noGrp="1"/>
          </p:cNvSpPr>
          <p:nvPr>
            <p:ph type="title" hasCustomPrompt="1"/>
          </p:nvPr>
        </p:nvSpPr>
        <p:spPr>
          <a:xfrm>
            <a:off x="457200" y="685801"/>
            <a:ext cx="8230868" cy="708660"/>
          </a:xfrm>
          <a:prstGeom prst="rect">
            <a:avLst/>
          </a:prstGeom>
        </p:spPr>
        <p:txBody>
          <a:bodyPr lIns="0" tIns="0" rIns="0" bIns="0"/>
          <a:lstStyle>
            <a:lvl1pPr>
              <a:defRPr sz="2100" b="1">
                <a:latin typeface="Arial" panose="020B0604020202020204" pitchFamily="34" charset="0"/>
                <a:cs typeface="Arial" panose="020B0604020202020204" pitchFamily="34" charset="0"/>
              </a:defRPr>
            </a:lvl1pPr>
          </a:lstStyle>
          <a:p>
            <a:r>
              <a:rPr lang="en-US" dirty="0"/>
              <a:t>Page Title Placeholder</a:t>
            </a:r>
          </a:p>
        </p:txBody>
      </p:sp>
      <p:sp>
        <p:nvSpPr>
          <p:cNvPr id="15" name="Text Placeholder 14">
            <a:extLst>
              <a:ext uri="{FF2B5EF4-FFF2-40B4-BE49-F238E27FC236}">
                <a16:creationId xmlns:a16="http://schemas.microsoft.com/office/drawing/2014/main" id="{82FA4079-6BC3-FA76-0A66-481840186E04}"/>
              </a:ext>
            </a:extLst>
          </p:cNvPr>
          <p:cNvSpPr>
            <a:spLocks noGrp="1"/>
          </p:cNvSpPr>
          <p:nvPr>
            <p:ph type="body" sz="quarter" idx="11" hasCustomPrompt="1"/>
          </p:nvPr>
        </p:nvSpPr>
        <p:spPr>
          <a:xfrm>
            <a:off x="454377" y="1241348"/>
            <a:ext cx="1990930" cy="207749"/>
          </a:xfrm>
          <a:prstGeom prst="rect">
            <a:avLst/>
          </a:prstGeom>
        </p:spPr>
        <p:txBody>
          <a:bodyPr wrap="none" lIns="0" tIns="0" rIns="0" bIns="0">
            <a:spAutoFit/>
          </a:bodyPr>
          <a:lstStyle>
            <a:lvl1pPr marL="0" indent="0">
              <a:lnSpc>
                <a:spcPct val="100000"/>
              </a:lnSpc>
              <a:spcBef>
                <a:spcPts val="0"/>
              </a:spcBef>
              <a:buNone/>
              <a:defRPr sz="1350" b="0" i="0">
                <a:solidFill>
                  <a:schemeClr val="accent4"/>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Page Subtitle Placeholder</a:t>
            </a:r>
          </a:p>
        </p:txBody>
      </p:sp>
    </p:spTree>
    <p:extLst>
      <p:ext uri="{BB962C8B-B14F-4D97-AF65-F5344CB8AC3E}">
        <p14:creationId xmlns:p14="http://schemas.microsoft.com/office/powerpoint/2010/main" val="612047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Green">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C95E280-D3D4-6021-DE8F-53E32B0FE5FA}"/>
              </a:ext>
            </a:extLst>
          </p:cNvPr>
          <p:cNvSpPr>
            <a:spLocks noGrp="1"/>
          </p:cNvSpPr>
          <p:nvPr>
            <p:ph type="body" sz="quarter" idx="14" hasCustomPrompt="1"/>
          </p:nvPr>
        </p:nvSpPr>
        <p:spPr>
          <a:xfrm>
            <a:off x="1127872" y="5808048"/>
            <a:ext cx="6854077" cy="553355"/>
          </a:xfrm>
          <a:prstGeom prst="rect">
            <a:avLst/>
          </a:prstGeom>
        </p:spPr>
        <p:txBody>
          <a:bodyPr lIns="0" tIns="0" rIns="0" bIns="0">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600">
                <a:solidFill>
                  <a:srgbClr val="00B8B4"/>
                </a:solidFill>
              </a:defRPr>
            </a:lvl1pPr>
          </a:lstStyle>
          <a:p>
            <a:r>
              <a:rPr lang="en-US" dirty="0"/>
              <a:t>Subtitle</a:t>
            </a:r>
          </a:p>
        </p:txBody>
      </p:sp>
      <p:sp>
        <p:nvSpPr>
          <p:cNvPr id="5" name="Text Placeholder 17">
            <a:extLst>
              <a:ext uri="{FF2B5EF4-FFF2-40B4-BE49-F238E27FC236}">
                <a16:creationId xmlns:a16="http://schemas.microsoft.com/office/drawing/2014/main" id="{5BA8E494-A718-6967-115C-FB65B10672B9}"/>
              </a:ext>
            </a:extLst>
          </p:cNvPr>
          <p:cNvSpPr>
            <a:spLocks noGrp="1"/>
          </p:cNvSpPr>
          <p:nvPr>
            <p:ph type="body" sz="quarter" idx="16" hasCustomPrompt="1"/>
          </p:nvPr>
        </p:nvSpPr>
        <p:spPr>
          <a:xfrm>
            <a:off x="1127872" y="4739083"/>
            <a:ext cx="6854078" cy="904477"/>
          </a:xfrm>
          <a:prstGeom prst="rect">
            <a:avLst/>
          </a:prstGeom>
        </p:spPr>
        <p:txBody>
          <a:bodyPr lIns="0" tIns="0" rIns="0" bIns="0"/>
          <a:lstStyle>
            <a:lvl1pPr marL="0" indent="0">
              <a:spcBef>
                <a:spcPts val="0"/>
              </a:spcBef>
              <a:buNone/>
              <a:defRPr sz="280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Multi-line Section Title</a:t>
            </a:r>
          </a:p>
        </p:txBody>
      </p:sp>
      <p:pic>
        <p:nvPicPr>
          <p:cNvPr id="8" name="Picture 7">
            <a:extLst>
              <a:ext uri="{FF2B5EF4-FFF2-40B4-BE49-F238E27FC236}">
                <a16:creationId xmlns:a16="http://schemas.microsoft.com/office/drawing/2014/main" id="{73127A21-2705-71F1-A6FA-E31B3FA0D12B}"/>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6209" t="4664" r="19773" b="21430"/>
          <a:stretch/>
        </p:blipFill>
        <p:spPr>
          <a:xfrm>
            <a:off x="0" y="1"/>
            <a:ext cx="9144000" cy="4457700"/>
          </a:xfrm>
          <a:prstGeom prst="rect">
            <a:avLst/>
          </a:prstGeom>
          <a:effectLst>
            <a:outerShdw blurRad="304800" dist="12700" dir="5400000" algn="t" rotWithShape="0">
              <a:prstClr val="black">
                <a:alpha val="30000"/>
              </a:prstClr>
            </a:outerShdw>
          </a:effectLst>
        </p:spPr>
      </p:pic>
    </p:spTree>
    <p:extLst>
      <p:ext uri="{BB962C8B-B14F-4D97-AF65-F5344CB8AC3E}">
        <p14:creationId xmlns:p14="http://schemas.microsoft.com/office/powerpoint/2010/main" val="5813078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Graph Halves">
    <p:spTree>
      <p:nvGrpSpPr>
        <p:cNvPr id="1" name=""/>
        <p:cNvGrpSpPr/>
        <p:nvPr/>
      </p:nvGrpSpPr>
      <p:grpSpPr>
        <a:xfrm>
          <a:off x="0" y="0"/>
          <a:ext cx="0" cy="0"/>
          <a:chOff x="0" y="0"/>
          <a:chExt cx="0" cy="0"/>
        </a:xfrm>
      </p:grpSpPr>
      <p:sp>
        <p:nvSpPr>
          <p:cNvPr id="5" name="Chart Placeholder 3">
            <a:extLst>
              <a:ext uri="{FF2B5EF4-FFF2-40B4-BE49-F238E27FC236}">
                <a16:creationId xmlns:a16="http://schemas.microsoft.com/office/drawing/2014/main" id="{C744E964-657C-D586-6294-6924EE2C620C}"/>
              </a:ext>
            </a:extLst>
          </p:cNvPr>
          <p:cNvSpPr>
            <a:spLocks noGrp="1"/>
          </p:cNvSpPr>
          <p:nvPr>
            <p:ph type="chart" sz="quarter" idx="18" hasCustomPrompt="1"/>
          </p:nvPr>
        </p:nvSpPr>
        <p:spPr>
          <a:xfrm>
            <a:off x="4719319" y="1769534"/>
            <a:ext cx="3968750" cy="4250266"/>
          </a:xfrm>
          <a:prstGeom prst="rect">
            <a:avLst/>
          </a:prstGeom>
        </p:spPr>
        <p:txBody>
          <a:bodyPr/>
          <a:lstStyle>
            <a:lvl1pPr marL="0" indent="0">
              <a:buNone/>
              <a:defRPr sz="1200" b="0" i="0">
                <a:latin typeface="Arial Regular" charset="0"/>
                <a:ea typeface="Arial Regular" charset="0"/>
                <a:cs typeface="Arial Regular" charset="0"/>
              </a:defRPr>
            </a:lvl1pPr>
          </a:lstStyle>
          <a:p>
            <a:r>
              <a:rPr lang="en-US" dirty="0"/>
              <a:t>Chart Graphic</a:t>
            </a:r>
          </a:p>
        </p:txBody>
      </p:sp>
      <p:sp>
        <p:nvSpPr>
          <p:cNvPr id="12" name="Chart Placeholder 3">
            <a:extLst>
              <a:ext uri="{FF2B5EF4-FFF2-40B4-BE49-F238E27FC236}">
                <a16:creationId xmlns:a16="http://schemas.microsoft.com/office/drawing/2014/main" id="{A78BBD6C-78BA-C950-6C9A-96F089A19651}"/>
              </a:ext>
            </a:extLst>
          </p:cNvPr>
          <p:cNvSpPr>
            <a:spLocks noGrp="1"/>
          </p:cNvSpPr>
          <p:nvPr>
            <p:ph type="chart" sz="quarter" idx="15" hasCustomPrompt="1"/>
          </p:nvPr>
        </p:nvSpPr>
        <p:spPr>
          <a:xfrm>
            <a:off x="461010" y="1769534"/>
            <a:ext cx="3968750" cy="4250266"/>
          </a:xfrm>
          <a:prstGeom prst="rect">
            <a:avLst/>
          </a:prstGeom>
        </p:spPr>
        <p:txBody>
          <a:bodyPr/>
          <a:lstStyle>
            <a:lvl1pPr marL="0" indent="0">
              <a:buNone/>
              <a:defRPr sz="1200" b="0" i="0">
                <a:latin typeface="Arial Regular" charset="0"/>
                <a:ea typeface="Arial Regular" charset="0"/>
                <a:cs typeface="Arial Regular" charset="0"/>
              </a:defRPr>
            </a:lvl1pPr>
          </a:lstStyle>
          <a:p>
            <a:r>
              <a:rPr lang="en-US" dirty="0"/>
              <a:t>Chart Graphic</a:t>
            </a:r>
          </a:p>
        </p:txBody>
      </p:sp>
      <p:sp>
        <p:nvSpPr>
          <p:cNvPr id="14" name="Title 1">
            <a:extLst>
              <a:ext uri="{FF2B5EF4-FFF2-40B4-BE49-F238E27FC236}">
                <a16:creationId xmlns:a16="http://schemas.microsoft.com/office/drawing/2014/main" id="{20092577-F8FA-67B2-53A2-8EC8E407104C}"/>
              </a:ext>
            </a:extLst>
          </p:cNvPr>
          <p:cNvSpPr>
            <a:spLocks noGrp="1"/>
          </p:cNvSpPr>
          <p:nvPr>
            <p:ph type="title" hasCustomPrompt="1"/>
          </p:nvPr>
        </p:nvSpPr>
        <p:spPr>
          <a:xfrm>
            <a:off x="462280" y="685801"/>
            <a:ext cx="8224520" cy="708660"/>
          </a:xfrm>
          <a:prstGeom prst="rect">
            <a:avLst/>
          </a:prstGeom>
        </p:spPr>
        <p:txBody>
          <a:bodyPr lIns="0" tIns="0" rIns="0" bIns="0"/>
          <a:lstStyle>
            <a:lvl1pPr>
              <a:defRPr sz="2100" b="1">
                <a:latin typeface="Arial" panose="020B0604020202020204" pitchFamily="34" charset="0"/>
                <a:cs typeface="Arial" panose="020B0604020202020204" pitchFamily="34" charset="0"/>
              </a:defRPr>
            </a:lvl1pPr>
          </a:lstStyle>
          <a:p>
            <a:r>
              <a:rPr lang="en-US" dirty="0"/>
              <a:t>Page Title Placeholder</a:t>
            </a:r>
          </a:p>
        </p:txBody>
      </p:sp>
      <p:sp>
        <p:nvSpPr>
          <p:cNvPr id="15" name="Text Placeholder 14">
            <a:extLst>
              <a:ext uri="{FF2B5EF4-FFF2-40B4-BE49-F238E27FC236}">
                <a16:creationId xmlns:a16="http://schemas.microsoft.com/office/drawing/2014/main" id="{82FA4079-6BC3-FA76-0A66-481840186E04}"/>
              </a:ext>
            </a:extLst>
          </p:cNvPr>
          <p:cNvSpPr>
            <a:spLocks noGrp="1"/>
          </p:cNvSpPr>
          <p:nvPr>
            <p:ph type="body" sz="quarter" idx="11" hasCustomPrompt="1"/>
          </p:nvPr>
        </p:nvSpPr>
        <p:spPr>
          <a:xfrm>
            <a:off x="454377" y="1241348"/>
            <a:ext cx="1990930" cy="207749"/>
          </a:xfrm>
          <a:prstGeom prst="rect">
            <a:avLst/>
          </a:prstGeom>
        </p:spPr>
        <p:txBody>
          <a:bodyPr wrap="none" lIns="0" tIns="0" rIns="0" bIns="0">
            <a:spAutoFit/>
          </a:bodyPr>
          <a:lstStyle>
            <a:lvl1pPr marL="0" indent="0">
              <a:lnSpc>
                <a:spcPct val="100000"/>
              </a:lnSpc>
              <a:spcBef>
                <a:spcPts val="0"/>
              </a:spcBef>
              <a:buNone/>
              <a:defRPr sz="1350" b="0" i="0">
                <a:solidFill>
                  <a:schemeClr val="accent4"/>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Page Subtitle Placeholder</a:t>
            </a:r>
          </a:p>
        </p:txBody>
      </p:sp>
    </p:spTree>
    <p:extLst>
      <p:ext uri="{BB962C8B-B14F-4D97-AF65-F5344CB8AC3E}">
        <p14:creationId xmlns:p14="http://schemas.microsoft.com/office/powerpoint/2010/main" val="19112158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Graph Full">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A78BBD6C-78BA-C950-6C9A-96F089A19651}"/>
              </a:ext>
            </a:extLst>
          </p:cNvPr>
          <p:cNvSpPr>
            <a:spLocks noGrp="1"/>
          </p:cNvSpPr>
          <p:nvPr>
            <p:ph type="chart" sz="quarter" idx="15" hasCustomPrompt="1"/>
          </p:nvPr>
        </p:nvSpPr>
        <p:spPr>
          <a:xfrm>
            <a:off x="461011" y="1769534"/>
            <a:ext cx="8225789" cy="4250266"/>
          </a:xfrm>
          <a:prstGeom prst="rect">
            <a:avLst/>
          </a:prstGeom>
        </p:spPr>
        <p:txBody>
          <a:bodyPr/>
          <a:lstStyle>
            <a:lvl1pPr marL="0" indent="0">
              <a:buNone/>
              <a:defRPr sz="1200" b="0" i="0">
                <a:latin typeface="Arial Regular" charset="0"/>
                <a:ea typeface="Arial Regular" charset="0"/>
                <a:cs typeface="Arial Regular" charset="0"/>
              </a:defRPr>
            </a:lvl1pPr>
          </a:lstStyle>
          <a:p>
            <a:r>
              <a:rPr lang="en-US" dirty="0"/>
              <a:t>Chart Graphic</a:t>
            </a:r>
          </a:p>
        </p:txBody>
      </p:sp>
      <p:sp>
        <p:nvSpPr>
          <p:cNvPr id="14" name="Title 1">
            <a:extLst>
              <a:ext uri="{FF2B5EF4-FFF2-40B4-BE49-F238E27FC236}">
                <a16:creationId xmlns:a16="http://schemas.microsoft.com/office/drawing/2014/main" id="{20092577-F8FA-67B2-53A2-8EC8E407104C}"/>
              </a:ext>
            </a:extLst>
          </p:cNvPr>
          <p:cNvSpPr>
            <a:spLocks noGrp="1"/>
          </p:cNvSpPr>
          <p:nvPr>
            <p:ph type="title" hasCustomPrompt="1"/>
          </p:nvPr>
        </p:nvSpPr>
        <p:spPr>
          <a:xfrm>
            <a:off x="457200" y="685801"/>
            <a:ext cx="8225789" cy="708660"/>
          </a:xfrm>
          <a:prstGeom prst="rect">
            <a:avLst/>
          </a:prstGeom>
        </p:spPr>
        <p:txBody>
          <a:bodyPr lIns="0" tIns="0" rIns="0" bIns="0"/>
          <a:lstStyle>
            <a:lvl1pPr>
              <a:defRPr sz="2100" b="1">
                <a:latin typeface="Arial" panose="020B0604020202020204" pitchFamily="34" charset="0"/>
                <a:cs typeface="Arial" panose="020B0604020202020204" pitchFamily="34" charset="0"/>
              </a:defRPr>
            </a:lvl1pPr>
          </a:lstStyle>
          <a:p>
            <a:r>
              <a:rPr lang="en-US" dirty="0"/>
              <a:t>Page Title Placeholder</a:t>
            </a:r>
          </a:p>
        </p:txBody>
      </p:sp>
      <p:sp>
        <p:nvSpPr>
          <p:cNvPr id="15" name="Text Placeholder 14">
            <a:extLst>
              <a:ext uri="{FF2B5EF4-FFF2-40B4-BE49-F238E27FC236}">
                <a16:creationId xmlns:a16="http://schemas.microsoft.com/office/drawing/2014/main" id="{82FA4079-6BC3-FA76-0A66-481840186E04}"/>
              </a:ext>
            </a:extLst>
          </p:cNvPr>
          <p:cNvSpPr>
            <a:spLocks noGrp="1"/>
          </p:cNvSpPr>
          <p:nvPr>
            <p:ph type="body" sz="quarter" idx="11" hasCustomPrompt="1"/>
          </p:nvPr>
        </p:nvSpPr>
        <p:spPr>
          <a:xfrm>
            <a:off x="454377" y="1241348"/>
            <a:ext cx="1990930" cy="207749"/>
          </a:xfrm>
          <a:prstGeom prst="rect">
            <a:avLst/>
          </a:prstGeom>
        </p:spPr>
        <p:txBody>
          <a:bodyPr wrap="none" lIns="0" tIns="0" rIns="0" bIns="0">
            <a:spAutoFit/>
          </a:bodyPr>
          <a:lstStyle>
            <a:lvl1pPr marL="0" indent="0">
              <a:lnSpc>
                <a:spcPct val="100000"/>
              </a:lnSpc>
              <a:spcBef>
                <a:spcPts val="0"/>
              </a:spcBef>
              <a:buNone/>
              <a:defRPr sz="1350" b="0" i="0">
                <a:solidFill>
                  <a:schemeClr val="accent4"/>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Page Subtitle Placeholder</a:t>
            </a:r>
          </a:p>
        </p:txBody>
      </p:sp>
    </p:spTree>
    <p:extLst>
      <p:ext uri="{BB962C8B-B14F-4D97-AF65-F5344CB8AC3E}">
        <p14:creationId xmlns:p14="http://schemas.microsoft.com/office/powerpoint/2010/main" val="2337897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2794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Blank">
  <p:cSld name="Content Blank">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38428411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Subtitle / Bullet Points">
  <p:cSld name="Title / Subtitle / Bullet Points">
    <p:spTree>
      <p:nvGrpSpPr>
        <p:cNvPr id="1" name="Shape 17"/>
        <p:cNvGrpSpPr/>
        <p:nvPr/>
      </p:nvGrpSpPr>
      <p:grpSpPr>
        <a:xfrm>
          <a:off x="0" y="0"/>
          <a:ext cx="0" cy="0"/>
          <a:chOff x="0" y="0"/>
          <a:chExt cx="0" cy="0"/>
        </a:xfrm>
      </p:grpSpPr>
      <p:sp>
        <p:nvSpPr>
          <p:cNvPr id="18" name="Google Shape;18;p47"/>
          <p:cNvSpPr txBox="1">
            <a:spLocks noGrp="1"/>
          </p:cNvSpPr>
          <p:nvPr>
            <p:ph type="title"/>
          </p:nvPr>
        </p:nvSpPr>
        <p:spPr>
          <a:xfrm>
            <a:off x="484271" y="676734"/>
            <a:ext cx="3827907" cy="387798"/>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47"/>
          <p:cNvSpPr txBox="1">
            <a:spLocks noGrp="1"/>
          </p:cNvSpPr>
          <p:nvPr>
            <p:ph type="body" idx="1"/>
          </p:nvPr>
        </p:nvSpPr>
        <p:spPr>
          <a:xfrm>
            <a:off x="484271" y="1096282"/>
            <a:ext cx="2654573" cy="27699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20" name="Google Shape;20;p47"/>
          <p:cNvSpPr txBox="1">
            <a:spLocks noGrp="1"/>
          </p:cNvSpPr>
          <p:nvPr>
            <p:ph type="body" idx="2"/>
          </p:nvPr>
        </p:nvSpPr>
        <p:spPr>
          <a:xfrm>
            <a:off x="484187" y="1823742"/>
            <a:ext cx="8202613" cy="1641475"/>
          </a:xfrm>
          <a:prstGeom prst="rect">
            <a:avLst/>
          </a:prstGeom>
          <a:noFill/>
          <a:ln>
            <a:noFill/>
          </a:ln>
        </p:spPr>
        <p:txBody>
          <a:bodyPr spcFirstLastPara="1" wrap="square" lIns="91425" tIns="0" rIns="0" bIns="0" anchor="t" anchorCtr="0">
            <a:spAutoFit/>
          </a:bodyPr>
          <a:lstStyle>
            <a:lvl1pPr marL="457200" marR="0" lvl="0" indent="-355600" algn="l" rtl="0">
              <a:lnSpc>
                <a:spcPct val="90000"/>
              </a:lnSpc>
              <a:spcBef>
                <a:spcPts val="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90000"/>
              </a:lnSpc>
              <a:spcBef>
                <a:spcPts val="375"/>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90000"/>
              </a:lnSpc>
              <a:spcBef>
                <a:spcPts val="375"/>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375"/>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097163702"/>
      </p:ext>
    </p:extLst>
  </p:cSld>
  <p:clrMapOvr>
    <a:masterClrMapping/>
  </p:clrMapOvr>
  <p:extLst>
    <p:ext uri="{DCECCB84-F9BA-43D5-87BE-67443E8EF086}">
      <p15:sldGuideLst xmlns:p15="http://schemas.microsoft.com/office/powerpoint/2012/main">
        <p15:guide id="1" pos="5472">
          <p15:clr>
            <a:srgbClr val="FBAE40"/>
          </p15:clr>
        </p15:guide>
        <p15:guide id="2" orient="horz" pos="43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1"/>
        <p:cNvGrpSpPr/>
        <p:nvPr/>
      </p:nvGrpSpPr>
      <p:grpSpPr>
        <a:xfrm>
          <a:off x="0" y="0"/>
          <a:ext cx="0" cy="0"/>
          <a:chOff x="0" y="0"/>
          <a:chExt cx="0" cy="0"/>
        </a:xfrm>
      </p:grpSpPr>
      <p:sp>
        <p:nvSpPr>
          <p:cNvPr id="22" name="Google Shape;22;p92"/>
          <p:cNvSpPr txBox="1">
            <a:spLocks noGrp="1"/>
          </p:cNvSpPr>
          <p:nvPr>
            <p:ph type="title"/>
          </p:nvPr>
        </p:nvSpPr>
        <p:spPr>
          <a:xfrm>
            <a:off x="484271" y="676734"/>
            <a:ext cx="3827907" cy="387798"/>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6218258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15620859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Blank">
  <p:cSld name="1_Content Blank">
    <p:spTree>
      <p:nvGrpSpPr>
        <p:cNvPr id="1" name="Shape 24"/>
        <p:cNvGrpSpPr/>
        <p:nvPr/>
      </p:nvGrpSpPr>
      <p:grpSpPr>
        <a:xfrm>
          <a:off x="0" y="0"/>
          <a:ext cx="0" cy="0"/>
          <a:chOff x="0" y="0"/>
          <a:chExt cx="0" cy="0"/>
        </a:xfrm>
      </p:grpSpPr>
    </p:spTree>
    <p:extLst>
      <p:ext uri="{BB962C8B-B14F-4D97-AF65-F5344CB8AC3E}">
        <p14:creationId xmlns:p14="http://schemas.microsoft.com/office/powerpoint/2010/main" val="9055834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9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0000"/>
              </a:buClr>
              <a:buSzPts val="4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 name="Google Shape;27;p9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750"/>
              </a:spcBef>
              <a:spcAft>
                <a:spcPts val="0"/>
              </a:spcAft>
              <a:buClr>
                <a:srgbClr val="000000"/>
              </a:buClr>
              <a:buSzPts val="2800"/>
              <a:buFont typeface="Arial"/>
              <a:buChar char="•"/>
              <a:defRPr sz="1400" b="0" i="0" u="none" strike="noStrike" cap="none">
                <a:solidFill>
                  <a:srgbClr val="000000"/>
                </a:solidFill>
                <a:latin typeface="Arial"/>
                <a:ea typeface="Arial"/>
                <a:cs typeface="Arial"/>
                <a:sym typeface="Arial"/>
              </a:defRPr>
            </a:lvl1pPr>
            <a:lvl2pPr marL="914400" marR="0" lvl="1" indent="-381000" algn="l" rtl="0">
              <a:lnSpc>
                <a:spcPct val="90000"/>
              </a:lnSpc>
              <a:spcBef>
                <a:spcPts val="375"/>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2pPr>
            <a:lvl3pPr marL="1371600" marR="0" lvl="2" indent="-355600" algn="l" rtl="0">
              <a:lnSpc>
                <a:spcPct val="90000"/>
              </a:lnSpc>
              <a:spcBef>
                <a:spcPts val="375"/>
              </a:spcBef>
              <a:spcAft>
                <a:spcPts val="0"/>
              </a:spcAft>
              <a:buClr>
                <a:srgbClr val="000000"/>
              </a:buClr>
              <a:buSzPts val="20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375"/>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375"/>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375"/>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375"/>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375"/>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375"/>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8" name="Google Shape;28;p95"/>
          <p:cNvSpPr txBox="1">
            <a:spLocks noGrp="1"/>
          </p:cNvSpPr>
          <p:nvPr>
            <p:ph type="dt" idx="10"/>
          </p:nvPr>
        </p:nvSpPr>
        <p:spPr>
          <a:xfrm>
            <a:off x="0" y="0"/>
            <a:ext cx="225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29" name="Google Shape;29;p95"/>
          <p:cNvSpPr txBox="1">
            <a:spLocks noGrp="1"/>
          </p:cNvSpPr>
          <p:nvPr>
            <p:ph type="ftr" idx="11"/>
          </p:nvPr>
        </p:nvSpPr>
        <p:spPr>
          <a:xfrm>
            <a:off x="0" y="0"/>
            <a:ext cx="225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30" name="Google Shape;30;p95"/>
          <p:cNvSpPr txBox="1">
            <a:spLocks noGrp="1"/>
          </p:cNvSpPr>
          <p:nvPr>
            <p:ph type="sldNum" idx="12"/>
          </p:nvPr>
        </p:nvSpPr>
        <p:spPr>
          <a:xfrm>
            <a:off x="0" y="0"/>
            <a:ext cx="225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50"/>
              <a:buFont typeface="Arial"/>
              <a:buNone/>
              <a:defRPr sz="105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50"/>
              <a:buFont typeface="Arial"/>
              <a:buNone/>
              <a:defRPr sz="105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50"/>
              <a:buFont typeface="Arial"/>
              <a:buNone/>
              <a:defRPr sz="105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50"/>
              <a:buFont typeface="Arial"/>
              <a:buNone/>
              <a:defRPr sz="105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50"/>
              <a:buFont typeface="Arial"/>
              <a:buNone/>
              <a:defRPr sz="105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50"/>
              <a:buFont typeface="Arial"/>
              <a:buNone/>
              <a:defRPr sz="105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50"/>
              <a:buFont typeface="Arial"/>
              <a:buNone/>
              <a:defRPr sz="105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50"/>
              <a:buFont typeface="Arial"/>
              <a:buNone/>
              <a:defRPr sz="105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50"/>
              <a:buFont typeface="Arial"/>
              <a:buNone/>
              <a:defRPr sz="105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86797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 Subtitle / Bullet Points">
  <p:cSld name="1_Title / Subtitle / Bullet Points">
    <p:spTree>
      <p:nvGrpSpPr>
        <p:cNvPr id="1" name="Shape 31"/>
        <p:cNvGrpSpPr/>
        <p:nvPr/>
      </p:nvGrpSpPr>
      <p:grpSpPr>
        <a:xfrm>
          <a:off x="0" y="0"/>
          <a:ext cx="0" cy="0"/>
          <a:chOff x="0" y="0"/>
          <a:chExt cx="0" cy="0"/>
        </a:xfrm>
      </p:grpSpPr>
      <p:sp>
        <p:nvSpPr>
          <p:cNvPr id="32" name="Google Shape;32;p104"/>
          <p:cNvSpPr txBox="1">
            <a:spLocks noGrp="1"/>
          </p:cNvSpPr>
          <p:nvPr>
            <p:ph type="title"/>
          </p:nvPr>
        </p:nvSpPr>
        <p:spPr>
          <a:xfrm>
            <a:off x="484271" y="676734"/>
            <a:ext cx="3827907" cy="387798"/>
          </a:xfrm>
          <a:prstGeom prst="rect">
            <a:avLst/>
          </a:prstGeom>
          <a:noFill/>
          <a:ln>
            <a:noFill/>
          </a:ln>
        </p:spPr>
        <p:txBody>
          <a:bodyPr spcFirstLastPara="1" wrap="square" lIns="0" tIns="0" rIns="0" bIns="0" anchor="b" anchorCtr="0">
            <a:spAutoFit/>
          </a:bodyPr>
          <a:lstStyle>
            <a:lvl1pPr marR="0" lvl="0" algn="l" rtl="0">
              <a:lnSpc>
                <a:spcPct val="100000"/>
              </a:lnSpc>
              <a:spcBef>
                <a:spcPts val="0"/>
              </a:spcBef>
              <a:spcAft>
                <a:spcPts val="0"/>
              </a:spcAft>
              <a:buSzPts val="1400"/>
              <a:buNone/>
              <a:defRPr sz="2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3" name="Google Shape;33;p104"/>
          <p:cNvSpPr txBox="1">
            <a:spLocks noGrp="1"/>
          </p:cNvSpPr>
          <p:nvPr>
            <p:ph type="body" idx="1"/>
          </p:nvPr>
        </p:nvSpPr>
        <p:spPr>
          <a:xfrm>
            <a:off x="484271" y="1096282"/>
            <a:ext cx="2654573" cy="27699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4" name="Google Shape;34;p104"/>
          <p:cNvSpPr txBox="1">
            <a:spLocks noGrp="1"/>
          </p:cNvSpPr>
          <p:nvPr>
            <p:ph type="body" idx="2"/>
          </p:nvPr>
        </p:nvSpPr>
        <p:spPr>
          <a:xfrm>
            <a:off x="484187" y="1823742"/>
            <a:ext cx="8202613" cy="1641475"/>
          </a:xfrm>
          <a:prstGeom prst="rect">
            <a:avLst/>
          </a:prstGeom>
          <a:noFill/>
          <a:ln>
            <a:noFill/>
          </a:ln>
        </p:spPr>
        <p:txBody>
          <a:bodyPr spcFirstLastPara="1" wrap="square" lIns="91425" tIns="0" rIns="0" bIns="0" anchor="t" anchorCtr="0">
            <a:spAutoFit/>
          </a:bodyPr>
          <a:lstStyle>
            <a:lvl1pPr marL="457200" marR="0" lvl="0" indent="-355600" algn="l" rtl="0">
              <a:lnSpc>
                <a:spcPct val="100000"/>
              </a:lnSpc>
              <a:spcBef>
                <a:spcPts val="0"/>
              </a:spcBef>
              <a:spcAft>
                <a:spcPts val="0"/>
              </a:spcAft>
              <a:buClr>
                <a:schemeClr val="accent1"/>
              </a:buClr>
              <a:buSzPts val="2000"/>
              <a:buFont typeface="Arial"/>
              <a:buChar char="•"/>
              <a:defRPr sz="2000" b="0" i="0" u="none" strike="noStrike" cap="none">
                <a:solidFill>
                  <a:srgbClr val="000000"/>
                </a:solidFill>
                <a:latin typeface="Arial"/>
                <a:ea typeface="Arial"/>
                <a:cs typeface="Arial"/>
                <a:sym typeface="Arial"/>
              </a:defRPr>
            </a:lvl1pPr>
            <a:lvl2pPr marL="914400" marR="0" lvl="1" indent="-355600" algn="l" rtl="0">
              <a:lnSpc>
                <a:spcPct val="100000"/>
              </a:lnSpc>
              <a:spcBef>
                <a:spcPts val="0"/>
              </a:spcBef>
              <a:spcAft>
                <a:spcPts val="0"/>
              </a:spcAft>
              <a:buClr>
                <a:schemeClr val="accent1"/>
              </a:buClr>
              <a:buSzPts val="2000"/>
              <a:buFont typeface="Arial"/>
              <a:buChar char="•"/>
              <a:defRPr sz="2000" b="0" i="0" u="none" strike="noStrike" cap="none">
                <a:solidFill>
                  <a:srgbClr val="000000"/>
                </a:solidFill>
                <a:latin typeface="Arial"/>
                <a:ea typeface="Arial"/>
                <a:cs typeface="Arial"/>
                <a:sym typeface="Arial"/>
              </a:defRPr>
            </a:lvl2pPr>
            <a:lvl3pPr marL="1371600" marR="0" lvl="2" indent="-355600" algn="l" rtl="0">
              <a:lnSpc>
                <a:spcPct val="100000"/>
              </a:lnSpc>
              <a:spcBef>
                <a:spcPts val="0"/>
              </a:spcBef>
              <a:spcAft>
                <a:spcPts val="0"/>
              </a:spcAft>
              <a:buClr>
                <a:schemeClr val="accent1"/>
              </a:buClr>
              <a:buSzPts val="2000"/>
              <a:buFont typeface="Arial"/>
              <a:buChar char="•"/>
              <a:defRPr sz="2000" b="0" i="0" u="none" strike="noStrike" cap="none">
                <a:solidFill>
                  <a:srgbClr val="000000"/>
                </a:solidFill>
                <a:latin typeface="Arial"/>
                <a:ea typeface="Arial"/>
                <a:cs typeface="Arial"/>
                <a:sym typeface="Arial"/>
              </a:defRPr>
            </a:lvl3pPr>
            <a:lvl4pPr marL="1828800" marR="0" lvl="3" indent="-355600" algn="l" rtl="0">
              <a:lnSpc>
                <a:spcPct val="100000"/>
              </a:lnSpc>
              <a:spcBef>
                <a:spcPts val="0"/>
              </a:spcBef>
              <a:spcAft>
                <a:spcPts val="0"/>
              </a:spcAft>
              <a:buClr>
                <a:schemeClr val="accent1"/>
              </a:buClr>
              <a:buSzPts val="2000"/>
              <a:buFont typeface="Arial"/>
              <a:buChar char="•"/>
              <a:defRPr sz="2000" b="0" i="0" u="none" strike="noStrike" cap="none">
                <a:solidFill>
                  <a:srgbClr val="000000"/>
                </a:solidFill>
                <a:latin typeface="Arial"/>
                <a:ea typeface="Arial"/>
                <a:cs typeface="Arial"/>
                <a:sym typeface="Arial"/>
              </a:defRPr>
            </a:lvl4pPr>
            <a:lvl5pPr marL="2286000" marR="0" lvl="4" indent="-355600" algn="l" rtl="0">
              <a:lnSpc>
                <a:spcPct val="100000"/>
              </a:lnSpc>
              <a:spcBef>
                <a:spcPts val="0"/>
              </a:spcBef>
              <a:spcAft>
                <a:spcPts val="0"/>
              </a:spcAft>
              <a:buClr>
                <a:schemeClr val="accent1"/>
              </a:buClr>
              <a:buSzPts val="2000"/>
              <a:buFont typeface="Arial"/>
              <a:buChar char="•"/>
              <a:defRPr sz="2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515757209"/>
      </p:ext>
    </p:extLst>
  </p:cSld>
  <p:clrMapOvr>
    <a:masterClrMapping/>
  </p:clrMapOvr>
  <p:extLst>
    <p:ext uri="{DCECCB84-F9BA-43D5-87BE-67443E8EF086}">
      <p15:sldGuideLst xmlns:p15="http://schemas.microsoft.com/office/powerpoint/2012/main">
        <p15:guide id="1" pos="5472">
          <p15:clr>
            <a:srgbClr val="FBAE40"/>
          </p15:clr>
        </p15:guide>
        <p15:guide id="2" orient="horz" pos="4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G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3675FA-EA75-995A-A56A-DD311B6B8A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7" y="1"/>
            <a:ext cx="9144000" cy="4457700"/>
          </a:xfrm>
          <a:prstGeom prst="rect">
            <a:avLst/>
          </a:prstGeom>
          <a:effectLst>
            <a:outerShdw blurRad="304800" dist="12700" dir="5400000" algn="t" rotWithShape="0">
              <a:prstClr val="black">
                <a:alpha val="30000"/>
              </a:prstClr>
            </a:outerShdw>
          </a:effectLst>
        </p:spPr>
      </p:pic>
      <p:sp>
        <p:nvSpPr>
          <p:cNvPr id="3" name="Text Placeholder 3">
            <a:extLst>
              <a:ext uri="{FF2B5EF4-FFF2-40B4-BE49-F238E27FC236}">
                <a16:creationId xmlns:a16="http://schemas.microsoft.com/office/drawing/2014/main" id="{2C95E280-D3D4-6021-DE8F-53E32B0FE5FA}"/>
              </a:ext>
            </a:extLst>
          </p:cNvPr>
          <p:cNvSpPr>
            <a:spLocks noGrp="1"/>
          </p:cNvSpPr>
          <p:nvPr>
            <p:ph type="body" sz="quarter" idx="14" hasCustomPrompt="1"/>
          </p:nvPr>
        </p:nvSpPr>
        <p:spPr>
          <a:xfrm>
            <a:off x="1127872" y="5808048"/>
            <a:ext cx="6854077" cy="553355"/>
          </a:xfrm>
          <a:prstGeom prst="rect">
            <a:avLst/>
          </a:prstGeom>
        </p:spPr>
        <p:txBody>
          <a:bodyPr lIns="0" tIns="0" rIns="0" bIns="0">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600">
                <a:solidFill>
                  <a:srgbClr val="00B8B4"/>
                </a:solidFill>
              </a:defRPr>
            </a:lvl1pPr>
          </a:lstStyle>
          <a:p>
            <a:r>
              <a:rPr lang="en-US" dirty="0"/>
              <a:t>Subtitle</a:t>
            </a:r>
          </a:p>
        </p:txBody>
      </p:sp>
      <p:sp>
        <p:nvSpPr>
          <p:cNvPr id="5" name="Text Placeholder 17">
            <a:extLst>
              <a:ext uri="{FF2B5EF4-FFF2-40B4-BE49-F238E27FC236}">
                <a16:creationId xmlns:a16="http://schemas.microsoft.com/office/drawing/2014/main" id="{5BA8E494-A718-6967-115C-FB65B10672B9}"/>
              </a:ext>
            </a:extLst>
          </p:cNvPr>
          <p:cNvSpPr>
            <a:spLocks noGrp="1"/>
          </p:cNvSpPr>
          <p:nvPr>
            <p:ph type="body" sz="quarter" idx="16" hasCustomPrompt="1"/>
          </p:nvPr>
        </p:nvSpPr>
        <p:spPr>
          <a:xfrm>
            <a:off x="1127872" y="4739083"/>
            <a:ext cx="6854078" cy="904477"/>
          </a:xfrm>
          <a:prstGeom prst="rect">
            <a:avLst/>
          </a:prstGeom>
        </p:spPr>
        <p:txBody>
          <a:bodyPr lIns="0" tIns="0" rIns="0" bIns="0"/>
          <a:lstStyle>
            <a:lvl1pPr marL="0" indent="0">
              <a:spcBef>
                <a:spcPts val="0"/>
              </a:spcBef>
              <a:buNone/>
              <a:defRPr sz="280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Multi-line Section Title</a:t>
            </a:r>
          </a:p>
        </p:txBody>
      </p:sp>
    </p:spTree>
    <p:extLst>
      <p:ext uri="{BB962C8B-B14F-4D97-AF65-F5344CB8AC3E}">
        <p14:creationId xmlns:p14="http://schemas.microsoft.com/office/powerpoint/2010/main" val="26828557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Content Full Text">
  <p:cSld name="1_Content Full Text">
    <p:spTree>
      <p:nvGrpSpPr>
        <p:cNvPr id="1" name="Shape 35"/>
        <p:cNvGrpSpPr/>
        <p:nvPr/>
      </p:nvGrpSpPr>
      <p:grpSpPr>
        <a:xfrm>
          <a:off x="0" y="0"/>
          <a:ext cx="0" cy="0"/>
          <a:chOff x="0" y="0"/>
          <a:chExt cx="0" cy="0"/>
        </a:xfrm>
      </p:grpSpPr>
      <p:sp>
        <p:nvSpPr>
          <p:cNvPr id="36" name="Google Shape;36;p105"/>
          <p:cNvSpPr txBox="1">
            <a:spLocks noGrp="1"/>
          </p:cNvSpPr>
          <p:nvPr>
            <p:ph type="title"/>
          </p:nvPr>
        </p:nvSpPr>
        <p:spPr>
          <a:xfrm>
            <a:off x="457200" y="685801"/>
            <a:ext cx="8229600" cy="70866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21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7" name="Google Shape;37;p105"/>
          <p:cNvSpPr txBox="1">
            <a:spLocks noGrp="1"/>
          </p:cNvSpPr>
          <p:nvPr>
            <p:ph type="body" idx="1"/>
          </p:nvPr>
        </p:nvSpPr>
        <p:spPr>
          <a:xfrm>
            <a:off x="457200" y="1919233"/>
            <a:ext cx="8229600" cy="410056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SzPts val="1400"/>
              <a:buNone/>
              <a:defRPr sz="15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3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8" name="Google Shape;38;p105"/>
          <p:cNvSpPr txBox="1">
            <a:spLocks noGrp="1"/>
          </p:cNvSpPr>
          <p:nvPr>
            <p:ph type="body" idx="2"/>
          </p:nvPr>
        </p:nvSpPr>
        <p:spPr>
          <a:xfrm>
            <a:off x="454377" y="1241348"/>
            <a:ext cx="1990930" cy="20774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350"/>
              <a:buFont typeface="Arial"/>
              <a:buNone/>
              <a:defRPr sz="1350" b="0" i="0" u="none" strike="noStrike" cap="none">
                <a:solidFill>
                  <a:schemeClr val="accent4"/>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318347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t Graph Full">
  <p:cSld name="Content Graph Full">
    <p:spTree>
      <p:nvGrpSpPr>
        <p:cNvPr id="1" name="Shape 39"/>
        <p:cNvGrpSpPr/>
        <p:nvPr/>
      </p:nvGrpSpPr>
      <p:grpSpPr>
        <a:xfrm>
          <a:off x="0" y="0"/>
          <a:ext cx="0" cy="0"/>
          <a:chOff x="0" y="0"/>
          <a:chExt cx="0" cy="0"/>
        </a:xfrm>
      </p:grpSpPr>
      <p:sp>
        <p:nvSpPr>
          <p:cNvPr id="40" name="Google Shape;40;p52"/>
          <p:cNvSpPr>
            <a:spLocks noGrp="1"/>
          </p:cNvSpPr>
          <p:nvPr>
            <p:ph type="chart" idx="2"/>
          </p:nvPr>
        </p:nvSpPr>
        <p:spPr>
          <a:xfrm>
            <a:off x="461011" y="1769534"/>
            <a:ext cx="8225789" cy="425026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41" name="Google Shape;41;p52"/>
          <p:cNvSpPr txBox="1">
            <a:spLocks noGrp="1"/>
          </p:cNvSpPr>
          <p:nvPr>
            <p:ph type="title"/>
          </p:nvPr>
        </p:nvSpPr>
        <p:spPr>
          <a:xfrm>
            <a:off x="457200" y="685801"/>
            <a:ext cx="8225789" cy="70866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 name="Google Shape;42;p52"/>
          <p:cNvSpPr txBox="1">
            <a:spLocks noGrp="1"/>
          </p:cNvSpPr>
          <p:nvPr>
            <p:ph type="body" idx="1"/>
          </p:nvPr>
        </p:nvSpPr>
        <p:spPr>
          <a:xfrm>
            <a:off x="454377" y="1241348"/>
            <a:ext cx="1990930" cy="20774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D89225"/>
              </a:buClr>
              <a:buSzPts val="1350"/>
              <a:buFont typeface="Arial"/>
              <a:buNone/>
              <a:defRPr sz="1350" b="0" i="0" u="none" strike="noStrike" cap="none">
                <a:solidFill>
                  <a:srgbClr val="D89225"/>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7036494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Get Connected Personal w RTH">
  <p:cSld name="Get Connected Personal w RTH">
    <p:spTree>
      <p:nvGrpSpPr>
        <p:cNvPr id="1" name="Shape 43"/>
        <p:cNvGrpSpPr/>
        <p:nvPr/>
      </p:nvGrpSpPr>
      <p:grpSpPr>
        <a:xfrm>
          <a:off x="0" y="0"/>
          <a:ext cx="0" cy="0"/>
          <a:chOff x="0" y="0"/>
          <a:chExt cx="0" cy="0"/>
        </a:xfrm>
      </p:grpSpPr>
      <p:sp>
        <p:nvSpPr>
          <p:cNvPr id="44" name="Google Shape;44;p54"/>
          <p:cNvSpPr/>
          <p:nvPr/>
        </p:nvSpPr>
        <p:spPr>
          <a:xfrm>
            <a:off x="1" y="6069013"/>
            <a:ext cx="9144000" cy="7889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 name="Google Shape;45;p54"/>
          <p:cNvSpPr txBox="1"/>
          <p:nvPr/>
        </p:nvSpPr>
        <p:spPr>
          <a:xfrm>
            <a:off x="73714" y="6621297"/>
            <a:ext cx="2399696" cy="138499"/>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Copyright ©2024 THE RIPPEL FOUNDATION.</a:t>
            </a:r>
            <a:endParaRPr sz="1400" b="0" i="0" u="none" strike="noStrike" cap="none">
              <a:solidFill>
                <a:srgbClr val="000000"/>
              </a:solidFill>
              <a:latin typeface="Arial"/>
              <a:ea typeface="Arial"/>
              <a:cs typeface="Arial"/>
              <a:sym typeface="Arial"/>
            </a:endParaRPr>
          </a:p>
        </p:txBody>
      </p:sp>
      <p:sp>
        <p:nvSpPr>
          <p:cNvPr id="46" name="Google Shape;46;p54"/>
          <p:cNvSpPr txBox="1"/>
          <p:nvPr/>
        </p:nvSpPr>
        <p:spPr>
          <a:xfrm>
            <a:off x="8647289" y="6502399"/>
            <a:ext cx="338667"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chemeClr val="dk2"/>
                </a:solidFill>
                <a:latin typeface="Arial"/>
                <a:ea typeface="Arial"/>
                <a:cs typeface="Arial"/>
                <a:sym typeface="Arial"/>
              </a:rPr>
              <a:t>‹#›</a:t>
            </a:fld>
            <a:endParaRPr sz="1400" b="1" i="0" u="none" strike="noStrike" cap="none">
              <a:solidFill>
                <a:schemeClr val="dk2"/>
              </a:solidFill>
              <a:latin typeface="Arial"/>
              <a:ea typeface="Arial"/>
              <a:cs typeface="Arial"/>
              <a:sym typeface="Arial"/>
            </a:endParaRPr>
          </a:p>
        </p:txBody>
      </p:sp>
      <p:pic>
        <p:nvPicPr>
          <p:cNvPr id="47" name="Google Shape;47;p54" descr="TRF_SecondTitle_Connected-Teal_2.jpg"/>
          <p:cNvPicPr preferRelativeResize="0"/>
          <p:nvPr/>
        </p:nvPicPr>
        <p:blipFill rotWithShape="1">
          <a:blip r:embed="rId2">
            <a:alphaModFix/>
          </a:blip>
          <a:srcRect/>
          <a:stretch/>
        </p:blipFill>
        <p:spPr>
          <a:xfrm>
            <a:off x="0" y="0"/>
            <a:ext cx="9144000" cy="1058333"/>
          </a:xfrm>
          <a:prstGeom prst="rect">
            <a:avLst/>
          </a:prstGeom>
          <a:noFill/>
          <a:ln>
            <a:noFill/>
          </a:ln>
          <a:effectLst>
            <a:outerShdw blurRad="127000" dist="38100" dir="5400000" algn="t" rotWithShape="0">
              <a:srgbClr val="000000">
                <a:alpha val="29411"/>
              </a:srgbClr>
            </a:outerShdw>
          </a:effectLst>
        </p:spPr>
      </p:pic>
      <p:sp>
        <p:nvSpPr>
          <p:cNvPr id="48" name="Google Shape;48;p54"/>
          <p:cNvSpPr txBox="1"/>
          <p:nvPr/>
        </p:nvSpPr>
        <p:spPr>
          <a:xfrm>
            <a:off x="6736824" y="5519225"/>
            <a:ext cx="2352908" cy="833562"/>
          </a:xfrm>
          <a:prstGeom prst="rect">
            <a:avLst/>
          </a:prstGeom>
          <a:solidFill>
            <a:srgbClr val="FFFFFF"/>
          </a:solid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A7A7"/>
                </a:solidFill>
                <a:latin typeface="Arial"/>
                <a:ea typeface="Arial"/>
                <a:cs typeface="Arial"/>
                <a:sym typeface="Arial"/>
              </a:rPr>
              <a:t>info@rippel.org</a:t>
            </a:r>
            <a:endParaRPr sz="1600" b="0" i="0" u="none" strike="noStrike" cap="none">
              <a:solidFill>
                <a:srgbClr val="00A7A7"/>
              </a:solidFill>
              <a:latin typeface="Arial"/>
              <a:ea typeface="Arial"/>
              <a:cs typeface="Arial"/>
              <a:sym typeface="Arial"/>
            </a:endParaRPr>
          </a:p>
          <a:p>
            <a:pPr marL="0" marR="0" lvl="0" indent="0" algn="l" rtl="0">
              <a:lnSpc>
                <a:spcPct val="100000"/>
              </a:lnSpc>
              <a:spcBef>
                <a:spcPts val="500"/>
              </a:spcBef>
              <a:spcAft>
                <a:spcPts val="0"/>
              </a:spcAft>
              <a:buClr>
                <a:schemeClr val="accent1"/>
              </a:buClr>
              <a:buSzPts val="1600"/>
              <a:buFont typeface="Arial"/>
              <a:buNone/>
            </a:pPr>
            <a:r>
              <a:rPr lang="en-US" sz="1600" b="0" i="0" u="none" strike="noStrike" cap="none">
                <a:solidFill>
                  <a:schemeClr val="accent1"/>
                </a:solidFill>
                <a:latin typeface="Arial"/>
                <a:ea typeface="Arial"/>
                <a:cs typeface="Arial"/>
                <a:sym typeface="Arial"/>
              </a:rPr>
              <a:t>Rippel.org</a:t>
            </a:r>
            <a:endParaRPr sz="1600" b="0" i="0" u="none" strike="noStrike" cap="none">
              <a:solidFill>
                <a:schemeClr val="accent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pic>
        <p:nvPicPr>
          <p:cNvPr id="49" name="Google Shape;49;p54"/>
          <p:cNvPicPr preferRelativeResize="0"/>
          <p:nvPr/>
        </p:nvPicPr>
        <p:blipFill rotWithShape="1">
          <a:blip r:embed="rId3">
            <a:alphaModFix/>
          </a:blip>
          <a:srcRect/>
          <a:stretch/>
        </p:blipFill>
        <p:spPr>
          <a:xfrm>
            <a:off x="7055892" y="5150548"/>
            <a:ext cx="277059" cy="277058"/>
          </a:xfrm>
          <a:prstGeom prst="rect">
            <a:avLst/>
          </a:prstGeom>
          <a:noFill/>
          <a:ln>
            <a:noFill/>
          </a:ln>
        </p:spPr>
      </p:pic>
      <p:sp>
        <p:nvSpPr>
          <p:cNvPr id="50" name="Google Shape;50;p54"/>
          <p:cNvSpPr txBox="1"/>
          <p:nvPr/>
        </p:nvSpPr>
        <p:spPr>
          <a:xfrm>
            <a:off x="7424449" y="5175949"/>
            <a:ext cx="1269178" cy="246221"/>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accent1"/>
                </a:solidFill>
                <a:latin typeface="Arial"/>
                <a:ea typeface="Arial"/>
                <a:cs typeface="Arial"/>
                <a:sym typeface="Arial"/>
              </a:rPr>
              <a:t>@rippelhealth</a:t>
            </a:r>
            <a:endParaRPr sz="1800" b="1" i="0" u="none" strike="noStrike" cap="none">
              <a:solidFill>
                <a:schemeClr val="accent1"/>
              </a:solidFill>
              <a:latin typeface="Arial"/>
              <a:ea typeface="Arial"/>
              <a:cs typeface="Arial"/>
              <a:sym typeface="Arial"/>
            </a:endParaRPr>
          </a:p>
        </p:txBody>
      </p:sp>
      <p:pic>
        <p:nvPicPr>
          <p:cNvPr id="51" name="Google Shape;51;p54"/>
          <p:cNvPicPr preferRelativeResize="0"/>
          <p:nvPr/>
        </p:nvPicPr>
        <p:blipFill rotWithShape="1">
          <a:blip r:embed="rId4">
            <a:alphaModFix/>
          </a:blip>
          <a:srcRect/>
          <a:stretch/>
        </p:blipFill>
        <p:spPr>
          <a:xfrm>
            <a:off x="5041347" y="1707452"/>
            <a:ext cx="3645453" cy="1254036"/>
          </a:xfrm>
          <a:prstGeom prst="rect">
            <a:avLst/>
          </a:prstGeom>
          <a:noFill/>
          <a:ln>
            <a:noFill/>
          </a:ln>
        </p:spPr>
      </p:pic>
      <p:sp>
        <p:nvSpPr>
          <p:cNvPr id="52" name="Google Shape;52;p54"/>
          <p:cNvSpPr/>
          <p:nvPr/>
        </p:nvSpPr>
        <p:spPr>
          <a:xfrm>
            <a:off x="6707219" y="5163664"/>
            <a:ext cx="257175" cy="257175"/>
          </a:xfrm>
          <a:prstGeom prst="ellipse">
            <a:avLst/>
          </a:prstGeom>
          <a:solidFill>
            <a:srgbClr val="00B8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3" name="Google Shape;53;p5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763076" y="5214114"/>
            <a:ext cx="152074" cy="155499"/>
          </a:xfrm>
          <a:prstGeom prst="rect">
            <a:avLst/>
          </a:prstGeom>
          <a:noFill/>
          <a:ln>
            <a:noFill/>
          </a:ln>
        </p:spPr>
      </p:pic>
    </p:spTree>
    <p:extLst>
      <p:ext uri="{BB962C8B-B14F-4D97-AF65-F5344CB8AC3E}">
        <p14:creationId xmlns:p14="http://schemas.microsoft.com/office/powerpoint/2010/main" val="37675018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Image Left">
  <p:cSld name="Content Image Left">
    <p:spTree>
      <p:nvGrpSpPr>
        <p:cNvPr id="1" name="Shape 54"/>
        <p:cNvGrpSpPr/>
        <p:nvPr/>
      </p:nvGrpSpPr>
      <p:grpSpPr>
        <a:xfrm>
          <a:off x="0" y="0"/>
          <a:ext cx="0" cy="0"/>
          <a:chOff x="0" y="0"/>
          <a:chExt cx="0" cy="0"/>
        </a:xfrm>
      </p:grpSpPr>
      <p:sp>
        <p:nvSpPr>
          <p:cNvPr id="55" name="Google Shape;55;p57"/>
          <p:cNvSpPr txBox="1">
            <a:spLocks noGrp="1"/>
          </p:cNvSpPr>
          <p:nvPr>
            <p:ph type="title"/>
          </p:nvPr>
        </p:nvSpPr>
        <p:spPr>
          <a:xfrm>
            <a:off x="457200" y="685801"/>
            <a:ext cx="8229600" cy="70866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 name="Google Shape;56;p57"/>
          <p:cNvSpPr txBox="1">
            <a:spLocks noGrp="1"/>
          </p:cNvSpPr>
          <p:nvPr>
            <p:ph type="body" idx="1"/>
          </p:nvPr>
        </p:nvSpPr>
        <p:spPr>
          <a:xfrm>
            <a:off x="4710588" y="1919233"/>
            <a:ext cx="3976212" cy="4100569"/>
          </a:xfrm>
          <a:prstGeom prst="rect">
            <a:avLst/>
          </a:prstGeom>
          <a:noFill/>
          <a:ln>
            <a:noFill/>
          </a:ln>
        </p:spPr>
        <p:txBody>
          <a:bodyPr spcFirstLastPara="1" wrap="square" lIns="0" tIns="0" rIns="0" bIns="0" anchor="t" anchorCtr="0">
            <a:noAutofit/>
          </a:bodyPr>
          <a:lstStyle>
            <a:lvl1pPr marL="457200" marR="0" lvl="0" indent="-323850" algn="l" rtl="0">
              <a:lnSpc>
                <a:spcPct val="90000"/>
              </a:lnSpc>
              <a:spcBef>
                <a:spcPts val="75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1pPr>
            <a:lvl2pPr marL="914400" marR="0" lvl="1"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2pPr>
            <a:lvl3pPr marL="1371600" marR="0" lvl="2"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5275" algn="l" rtl="0">
              <a:lnSpc>
                <a:spcPct val="90000"/>
              </a:lnSpc>
              <a:spcBef>
                <a:spcPts val="375"/>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4pPr>
            <a:lvl5pPr marL="2286000" marR="0" lvl="4" indent="-285750" algn="l" rtl="0">
              <a:lnSpc>
                <a:spcPct val="90000"/>
              </a:lnSpc>
              <a:spcBef>
                <a:spcPts val="375"/>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57" name="Google Shape;57;p57"/>
          <p:cNvSpPr txBox="1">
            <a:spLocks noGrp="1"/>
          </p:cNvSpPr>
          <p:nvPr>
            <p:ph type="body" idx="2"/>
          </p:nvPr>
        </p:nvSpPr>
        <p:spPr>
          <a:xfrm>
            <a:off x="454377" y="1241348"/>
            <a:ext cx="1990930" cy="20774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D89225"/>
              </a:buClr>
              <a:buSzPts val="1350"/>
              <a:buFont typeface="Arial"/>
              <a:buNone/>
              <a:defRPr sz="1350" b="0" i="0" u="none" strike="noStrike" cap="none">
                <a:solidFill>
                  <a:srgbClr val="D89225"/>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58" name="Google Shape;58;p57"/>
          <p:cNvSpPr>
            <a:spLocks noGrp="1"/>
          </p:cNvSpPr>
          <p:nvPr>
            <p:ph type="pic" idx="3"/>
          </p:nvPr>
        </p:nvSpPr>
        <p:spPr>
          <a:xfrm>
            <a:off x="-475" y="1919232"/>
            <a:ext cx="4433888" cy="4100569"/>
          </a:xfrm>
          <a:prstGeom prst="rect">
            <a:avLst/>
          </a:prstGeom>
          <a:noFill/>
          <a:ln>
            <a:noFill/>
          </a:ln>
        </p:spPr>
      </p:sp>
    </p:spTree>
    <p:extLst>
      <p:ext uri="{BB962C8B-B14F-4D97-AF65-F5344CB8AC3E}">
        <p14:creationId xmlns:p14="http://schemas.microsoft.com/office/powerpoint/2010/main" val="32557787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ntent Image Wide">
  <p:cSld name="Content Image Wide">
    <p:spTree>
      <p:nvGrpSpPr>
        <p:cNvPr id="1" name="Shape 59"/>
        <p:cNvGrpSpPr/>
        <p:nvPr/>
      </p:nvGrpSpPr>
      <p:grpSpPr>
        <a:xfrm>
          <a:off x="0" y="0"/>
          <a:ext cx="0" cy="0"/>
          <a:chOff x="0" y="0"/>
          <a:chExt cx="0" cy="0"/>
        </a:xfrm>
      </p:grpSpPr>
      <p:sp>
        <p:nvSpPr>
          <p:cNvPr id="60" name="Google Shape;60;p58"/>
          <p:cNvSpPr txBox="1">
            <a:spLocks noGrp="1"/>
          </p:cNvSpPr>
          <p:nvPr>
            <p:ph type="title"/>
          </p:nvPr>
        </p:nvSpPr>
        <p:spPr>
          <a:xfrm>
            <a:off x="457200" y="685801"/>
            <a:ext cx="7886700" cy="70866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1" name="Google Shape;61;p58"/>
          <p:cNvSpPr txBox="1">
            <a:spLocks noGrp="1"/>
          </p:cNvSpPr>
          <p:nvPr>
            <p:ph type="body" idx="1"/>
          </p:nvPr>
        </p:nvSpPr>
        <p:spPr>
          <a:xfrm>
            <a:off x="454377" y="1241348"/>
            <a:ext cx="1990930" cy="20774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D89225"/>
              </a:buClr>
              <a:buSzPts val="1350"/>
              <a:buFont typeface="Arial"/>
              <a:buNone/>
              <a:defRPr sz="1350" b="0" i="0" u="none" strike="noStrike" cap="none">
                <a:solidFill>
                  <a:srgbClr val="D89225"/>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62" name="Google Shape;62;p58"/>
          <p:cNvSpPr txBox="1">
            <a:spLocks noGrp="1"/>
          </p:cNvSpPr>
          <p:nvPr>
            <p:ph type="body" idx="2"/>
          </p:nvPr>
        </p:nvSpPr>
        <p:spPr>
          <a:xfrm>
            <a:off x="454376" y="1919233"/>
            <a:ext cx="8232424" cy="277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1pPr>
            <a:lvl2pPr marL="914400" marR="0" lvl="1"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2pPr>
            <a:lvl3pPr marL="1371600" marR="0" lvl="2"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5275" algn="l" rtl="0">
              <a:lnSpc>
                <a:spcPct val="90000"/>
              </a:lnSpc>
              <a:spcBef>
                <a:spcPts val="375"/>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4pPr>
            <a:lvl5pPr marL="2286000" marR="0" lvl="4" indent="-285750" algn="l" rtl="0">
              <a:lnSpc>
                <a:spcPct val="90000"/>
              </a:lnSpc>
              <a:spcBef>
                <a:spcPts val="375"/>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63" name="Google Shape;63;p58"/>
          <p:cNvSpPr>
            <a:spLocks noGrp="1"/>
          </p:cNvSpPr>
          <p:nvPr>
            <p:ph type="pic" idx="3"/>
          </p:nvPr>
        </p:nvSpPr>
        <p:spPr>
          <a:xfrm>
            <a:off x="0" y="2395415"/>
            <a:ext cx="9141714" cy="3624386"/>
          </a:xfrm>
          <a:prstGeom prst="rect">
            <a:avLst/>
          </a:prstGeom>
          <a:noFill/>
          <a:ln>
            <a:noFill/>
          </a:ln>
        </p:spPr>
      </p:sp>
    </p:spTree>
    <p:extLst>
      <p:ext uri="{BB962C8B-B14F-4D97-AF65-F5344CB8AC3E}">
        <p14:creationId xmlns:p14="http://schemas.microsoft.com/office/powerpoint/2010/main" val="14481650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 Image Wide 2">
  <p:cSld name="Content Image Wide 2">
    <p:spTree>
      <p:nvGrpSpPr>
        <p:cNvPr id="1" name="Shape 64"/>
        <p:cNvGrpSpPr/>
        <p:nvPr/>
      </p:nvGrpSpPr>
      <p:grpSpPr>
        <a:xfrm>
          <a:off x="0" y="0"/>
          <a:ext cx="0" cy="0"/>
          <a:chOff x="0" y="0"/>
          <a:chExt cx="0" cy="0"/>
        </a:xfrm>
      </p:grpSpPr>
      <p:sp>
        <p:nvSpPr>
          <p:cNvPr id="65" name="Google Shape;65;p59"/>
          <p:cNvSpPr txBox="1">
            <a:spLocks noGrp="1"/>
          </p:cNvSpPr>
          <p:nvPr>
            <p:ph type="title"/>
          </p:nvPr>
        </p:nvSpPr>
        <p:spPr>
          <a:xfrm>
            <a:off x="457200" y="685801"/>
            <a:ext cx="8232424" cy="70866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6" name="Google Shape;66;p59"/>
          <p:cNvSpPr txBox="1">
            <a:spLocks noGrp="1"/>
          </p:cNvSpPr>
          <p:nvPr>
            <p:ph type="body" idx="1"/>
          </p:nvPr>
        </p:nvSpPr>
        <p:spPr>
          <a:xfrm>
            <a:off x="454377" y="1241348"/>
            <a:ext cx="1990930" cy="20774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D89225"/>
              </a:buClr>
              <a:buSzPts val="1350"/>
              <a:buFont typeface="Arial"/>
              <a:buNone/>
              <a:defRPr sz="1350" b="0" i="0" u="none" strike="noStrike" cap="none">
                <a:solidFill>
                  <a:srgbClr val="D89225"/>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67" name="Google Shape;67;p59"/>
          <p:cNvSpPr>
            <a:spLocks noGrp="1"/>
          </p:cNvSpPr>
          <p:nvPr>
            <p:ph type="pic" idx="2"/>
          </p:nvPr>
        </p:nvSpPr>
        <p:spPr>
          <a:xfrm>
            <a:off x="0" y="1723062"/>
            <a:ext cx="9141714" cy="4296738"/>
          </a:xfrm>
          <a:prstGeom prst="rect">
            <a:avLst/>
          </a:prstGeom>
          <a:noFill/>
          <a:ln>
            <a:noFill/>
          </a:ln>
        </p:spPr>
      </p:sp>
    </p:spTree>
    <p:extLst>
      <p:ext uri="{BB962C8B-B14F-4D97-AF65-F5344CB8AC3E}">
        <p14:creationId xmlns:p14="http://schemas.microsoft.com/office/powerpoint/2010/main" val="35875780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Image Full">
  <p:cSld name="Content Image Full">
    <p:spTree>
      <p:nvGrpSpPr>
        <p:cNvPr id="1" name="Shape 68"/>
        <p:cNvGrpSpPr/>
        <p:nvPr/>
      </p:nvGrpSpPr>
      <p:grpSpPr>
        <a:xfrm>
          <a:off x="0" y="0"/>
          <a:ext cx="0" cy="0"/>
          <a:chOff x="0" y="0"/>
          <a:chExt cx="0" cy="0"/>
        </a:xfrm>
      </p:grpSpPr>
      <p:sp>
        <p:nvSpPr>
          <p:cNvPr id="69" name="Google Shape;69;p60"/>
          <p:cNvSpPr>
            <a:spLocks noGrp="1"/>
          </p:cNvSpPr>
          <p:nvPr>
            <p:ph type="pic" idx="2"/>
          </p:nvPr>
        </p:nvSpPr>
        <p:spPr>
          <a:xfrm>
            <a:off x="0" y="140231"/>
            <a:ext cx="9141714" cy="6180741"/>
          </a:xfrm>
          <a:prstGeom prst="rect">
            <a:avLst/>
          </a:prstGeom>
          <a:noFill/>
          <a:ln>
            <a:noFill/>
          </a:ln>
        </p:spPr>
      </p:sp>
      <p:sp>
        <p:nvSpPr>
          <p:cNvPr id="70" name="Google Shape;70;p60"/>
          <p:cNvSpPr txBox="1">
            <a:spLocks noGrp="1"/>
          </p:cNvSpPr>
          <p:nvPr>
            <p:ph type="title"/>
          </p:nvPr>
        </p:nvSpPr>
        <p:spPr>
          <a:xfrm>
            <a:off x="457200" y="685801"/>
            <a:ext cx="8229600" cy="70866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692934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ntent Image Full Quote">
  <p:cSld name="Content Image Full Quote">
    <p:spTree>
      <p:nvGrpSpPr>
        <p:cNvPr id="1" name="Shape 71"/>
        <p:cNvGrpSpPr/>
        <p:nvPr/>
      </p:nvGrpSpPr>
      <p:grpSpPr>
        <a:xfrm>
          <a:off x="0" y="0"/>
          <a:ext cx="0" cy="0"/>
          <a:chOff x="0" y="0"/>
          <a:chExt cx="0" cy="0"/>
        </a:xfrm>
      </p:grpSpPr>
      <p:sp>
        <p:nvSpPr>
          <p:cNvPr id="72" name="Google Shape;72;p61"/>
          <p:cNvSpPr>
            <a:spLocks noGrp="1"/>
          </p:cNvSpPr>
          <p:nvPr>
            <p:ph type="pic" idx="2"/>
          </p:nvPr>
        </p:nvSpPr>
        <p:spPr>
          <a:xfrm>
            <a:off x="0" y="140231"/>
            <a:ext cx="9141714" cy="6180741"/>
          </a:xfrm>
          <a:prstGeom prst="rect">
            <a:avLst/>
          </a:prstGeom>
          <a:noFill/>
          <a:ln>
            <a:noFill/>
          </a:ln>
        </p:spPr>
      </p:sp>
      <p:sp>
        <p:nvSpPr>
          <p:cNvPr id="73" name="Google Shape;73;p61"/>
          <p:cNvSpPr txBox="1">
            <a:spLocks noGrp="1"/>
          </p:cNvSpPr>
          <p:nvPr>
            <p:ph type="body" idx="1"/>
          </p:nvPr>
        </p:nvSpPr>
        <p:spPr>
          <a:xfrm>
            <a:off x="457200" y="685800"/>
            <a:ext cx="3034903" cy="2158283"/>
          </a:xfrm>
          <a:prstGeom prst="rect">
            <a:avLst/>
          </a:prstGeom>
          <a:solidFill>
            <a:schemeClr val="lt2">
              <a:alpha val="69411"/>
            </a:schemeClr>
          </a:solidFill>
          <a:ln>
            <a:noFill/>
          </a:ln>
        </p:spPr>
        <p:txBody>
          <a:bodyPr spcFirstLastPara="1" wrap="square" lIns="91425" tIns="91425" rIns="91425" bIns="91425" anchor="t" anchorCtr="0">
            <a:spAutoFit/>
          </a:bodyPr>
          <a:lstStyle>
            <a:lvl1pPr marL="457200" marR="0" lvl="0" indent="-228600" algn="l" rtl="0">
              <a:lnSpc>
                <a:spcPct val="100000"/>
              </a:lnSpc>
              <a:spcBef>
                <a:spcPts val="0"/>
              </a:spcBef>
              <a:spcAft>
                <a:spcPts val="0"/>
              </a:spcAft>
              <a:buClr>
                <a:srgbClr val="757070"/>
              </a:buClr>
              <a:buSzPts val="1425"/>
              <a:buFont typeface="Arial"/>
              <a:buNone/>
              <a:defRPr sz="1425" b="0" i="1" u="none" strike="noStrike" cap="none">
                <a:solidFill>
                  <a:srgbClr val="757070"/>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74" name="Google Shape;74;p61"/>
          <p:cNvSpPr txBox="1">
            <a:spLocks noGrp="1"/>
          </p:cNvSpPr>
          <p:nvPr>
            <p:ph type="body" idx="3"/>
          </p:nvPr>
        </p:nvSpPr>
        <p:spPr>
          <a:xfrm>
            <a:off x="457200" y="3102462"/>
            <a:ext cx="3034903" cy="346249"/>
          </a:xfrm>
          <a:prstGeom prst="rect">
            <a:avLst/>
          </a:prstGeom>
          <a:noFill/>
          <a:ln>
            <a:noFill/>
          </a:ln>
        </p:spPr>
        <p:txBody>
          <a:bodyPr spcFirstLastPara="1" wrap="square" lIns="91425" tIns="91425" rIns="182875" bIns="91425" anchor="t" anchorCtr="0">
            <a:spAutoFit/>
          </a:bodyPr>
          <a:lstStyle>
            <a:lvl1pPr marL="457200" marR="0" lvl="0" indent="-228600" algn="r" rtl="0">
              <a:lnSpc>
                <a:spcPct val="100000"/>
              </a:lnSpc>
              <a:spcBef>
                <a:spcPts val="0"/>
              </a:spcBef>
              <a:spcAft>
                <a:spcPts val="0"/>
              </a:spcAft>
              <a:buClr>
                <a:srgbClr val="757070"/>
              </a:buClr>
              <a:buSzPts val="1050"/>
              <a:buFont typeface="Arial"/>
              <a:buNone/>
              <a:defRPr sz="1050" b="0" i="1" u="none" strike="noStrike" cap="none">
                <a:solidFill>
                  <a:srgbClr val="757070"/>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6854225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Image/Text Thirds">
  <p:cSld name="Content Image/Text Thirds">
    <p:spTree>
      <p:nvGrpSpPr>
        <p:cNvPr id="1" name="Shape 75"/>
        <p:cNvGrpSpPr/>
        <p:nvPr/>
      </p:nvGrpSpPr>
      <p:grpSpPr>
        <a:xfrm>
          <a:off x="0" y="0"/>
          <a:ext cx="0" cy="0"/>
          <a:chOff x="0" y="0"/>
          <a:chExt cx="0" cy="0"/>
        </a:xfrm>
      </p:grpSpPr>
      <p:sp>
        <p:nvSpPr>
          <p:cNvPr id="76" name="Google Shape;76;p62"/>
          <p:cNvSpPr txBox="1">
            <a:spLocks noGrp="1"/>
          </p:cNvSpPr>
          <p:nvPr>
            <p:ph type="body" idx="1"/>
          </p:nvPr>
        </p:nvSpPr>
        <p:spPr>
          <a:xfrm>
            <a:off x="457200" y="2944974"/>
            <a:ext cx="2571749" cy="32654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77" name="Google Shape;77;p62"/>
          <p:cNvSpPr txBox="1">
            <a:spLocks noGrp="1"/>
          </p:cNvSpPr>
          <p:nvPr>
            <p:ph type="body" idx="2"/>
          </p:nvPr>
        </p:nvSpPr>
        <p:spPr>
          <a:xfrm>
            <a:off x="457200" y="3432654"/>
            <a:ext cx="2571749" cy="258714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78" name="Google Shape;78;p62"/>
          <p:cNvSpPr txBox="1">
            <a:spLocks noGrp="1"/>
          </p:cNvSpPr>
          <p:nvPr>
            <p:ph type="body" idx="3"/>
          </p:nvPr>
        </p:nvSpPr>
        <p:spPr>
          <a:xfrm>
            <a:off x="3291840" y="2944974"/>
            <a:ext cx="2571749" cy="32654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79" name="Google Shape;79;p62"/>
          <p:cNvSpPr txBox="1">
            <a:spLocks noGrp="1"/>
          </p:cNvSpPr>
          <p:nvPr>
            <p:ph type="body" idx="4"/>
          </p:nvPr>
        </p:nvSpPr>
        <p:spPr>
          <a:xfrm>
            <a:off x="3291840" y="3432654"/>
            <a:ext cx="2571749" cy="258714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80" name="Google Shape;80;p62"/>
          <p:cNvSpPr txBox="1">
            <a:spLocks noGrp="1"/>
          </p:cNvSpPr>
          <p:nvPr>
            <p:ph type="body" idx="5"/>
          </p:nvPr>
        </p:nvSpPr>
        <p:spPr>
          <a:xfrm>
            <a:off x="6121400" y="2944974"/>
            <a:ext cx="2571749" cy="32654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81" name="Google Shape;81;p62"/>
          <p:cNvSpPr txBox="1">
            <a:spLocks noGrp="1"/>
          </p:cNvSpPr>
          <p:nvPr>
            <p:ph type="body" idx="6"/>
          </p:nvPr>
        </p:nvSpPr>
        <p:spPr>
          <a:xfrm>
            <a:off x="6121400" y="3432654"/>
            <a:ext cx="2571749" cy="258714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82" name="Google Shape;82;p62"/>
          <p:cNvSpPr>
            <a:spLocks noGrp="1"/>
          </p:cNvSpPr>
          <p:nvPr>
            <p:ph type="pic" idx="7"/>
          </p:nvPr>
        </p:nvSpPr>
        <p:spPr>
          <a:xfrm>
            <a:off x="457201" y="685801"/>
            <a:ext cx="2569907" cy="2084492"/>
          </a:xfrm>
          <a:prstGeom prst="rect">
            <a:avLst/>
          </a:prstGeom>
          <a:noFill/>
          <a:ln>
            <a:noFill/>
          </a:ln>
        </p:spPr>
      </p:sp>
      <p:sp>
        <p:nvSpPr>
          <p:cNvPr id="83" name="Google Shape;83;p62"/>
          <p:cNvSpPr>
            <a:spLocks noGrp="1"/>
          </p:cNvSpPr>
          <p:nvPr>
            <p:ph type="pic" idx="8"/>
          </p:nvPr>
        </p:nvSpPr>
        <p:spPr>
          <a:xfrm>
            <a:off x="6109693" y="685801"/>
            <a:ext cx="2569907" cy="2084492"/>
          </a:xfrm>
          <a:prstGeom prst="rect">
            <a:avLst/>
          </a:prstGeom>
          <a:noFill/>
          <a:ln>
            <a:noFill/>
          </a:ln>
        </p:spPr>
      </p:sp>
      <p:sp>
        <p:nvSpPr>
          <p:cNvPr id="84" name="Google Shape;84;p62"/>
          <p:cNvSpPr>
            <a:spLocks noGrp="1"/>
          </p:cNvSpPr>
          <p:nvPr>
            <p:ph type="pic" idx="9"/>
          </p:nvPr>
        </p:nvSpPr>
        <p:spPr>
          <a:xfrm>
            <a:off x="3275410" y="685801"/>
            <a:ext cx="2569907" cy="2084492"/>
          </a:xfrm>
          <a:prstGeom prst="rect">
            <a:avLst/>
          </a:prstGeom>
          <a:noFill/>
          <a:ln>
            <a:noFill/>
          </a:ln>
        </p:spPr>
      </p:sp>
    </p:spTree>
    <p:extLst>
      <p:ext uri="{BB962C8B-B14F-4D97-AF65-F5344CB8AC3E}">
        <p14:creationId xmlns:p14="http://schemas.microsoft.com/office/powerpoint/2010/main" val="30503842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ent Image/Text Halves">
  <p:cSld name="Content Image/Text Halves">
    <p:spTree>
      <p:nvGrpSpPr>
        <p:cNvPr id="1" name="Shape 85"/>
        <p:cNvGrpSpPr/>
        <p:nvPr/>
      </p:nvGrpSpPr>
      <p:grpSpPr>
        <a:xfrm>
          <a:off x="0" y="0"/>
          <a:ext cx="0" cy="0"/>
          <a:chOff x="0" y="0"/>
          <a:chExt cx="0" cy="0"/>
        </a:xfrm>
      </p:grpSpPr>
      <p:sp>
        <p:nvSpPr>
          <p:cNvPr id="86" name="Google Shape;86;p63"/>
          <p:cNvSpPr txBox="1">
            <a:spLocks noGrp="1"/>
          </p:cNvSpPr>
          <p:nvPr>
            <p:ph type="body" idx="1"/>
          </p:nvPr>
        </p:nvSpPr>
        <p:spPr>
          <a:xfrm>
            <a:off x="457200" y="2944974"/>
            <a:ext cx="3962401" cy="32654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87" name="Google Shape;87;p63"/>
          <p:cNvSpPr txBox="1">
            <a:spLocks noGrp="1"/>
          </p:cNvSpPr>
          <p:nvPr>
            <p:ph type="body" idx="2"/>
          </p:nvPr>
        </p:nvSpPr>
        <p:spPr>
          <a:xfrm>
            <a:off x="457200" y="3432654"/>
            <a:ext cx="3962401" cy="258714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88" name="Google Shape;88;p63"/>
          <p:cNvSpPr txBox="1">
            <a:spLocks noGrp="1"/>
          </p:cNvSpPr>
          <p:nvPr>
            <p:ph type="body" idx="3"/>
          </p:nvPr>
        </p:nvSpPr>
        <p:spPr>
          <a:xfrm>
            <a:off x="4729481" y="2944974"/>
            <a:ext cx="3963669" cy="32654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89" name="Google Shape;89;p63"/>
          <p:cNvSpPr txBox="1">
            <a:spLocks noGrp="1"/>
          </p:cNvSpPr>
          <p:nvPr>
            <p:ph type="body" idx="4"/>
          </p:nvPr>
        </p:nvSpPr>
        <p:spPr>
          <a:xfrm>
            <a:off x="4729481" y="3432654"/>
            <a:ext cx="3963669" cy="258714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90" name="Google Shape;90;p63"/>
          <p:cNvSpPr>
            <a:spLocks noGrp="1"/>
          </p:cNvSpPr>
          <p:nvPr>
            <p:ph type="pic" idx="5"/>
          </p:nvPr>
        </p:nvSpPr>
        <p:spPr>
          <a:xfrm>
            <a:off x="455930" y="685801"/>
            <a:ext cx="3962401" cy="2084492"/>
          </a:xfrm>
          <a:prstGeom prst="rect">
            <a:avLst/>
          </a:prstGeom>
          <a:noFill/>
          <a:ln>
            <a:noFill/>
          </a:ln>
        </p:spPr>
      </p:sp>
      <p:sp>
        <p:nvSpPr>
          <p:cNvPr id="91" name="Google Shape;91;p63"/>
          <p:cNvSpPr>
            <a:spLocks noGrp="1"/>
          </p:cNvSpPr>
          <p:nvPr>
            <p:ph type="pic" idx="6"/>
          </p:nvPr>
        </p:nvSpPr>
        <p:spPr>
          <a:xfrm>
            <a:off x="4731464" y="685801"/>
            <a:ext cx="3962401" cy="2084492"/>
          </a:xfrm>
          <a:prstGeom prst="rect">
            <a:avLst/>
          </a:prstGeom>
          <a:noFill/>
          <a:ln>
            <a:noFill/>
          </a:ln>
        </p:spPr>
      </p:sp>
    </p:spTree>
    <p:extLst>
      <p:ext uri="{BB962C8B-B14F-4D97-AF65-F5344CB8AC3E}">
        <p14:creationId xmlns:p14="http://schemas.microsoft.com/office/powerpoint/2010/main" val="68490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ection Green">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C95E280-D3D4-6021-DE8F-53E32B0FE5FA}"/>
              </a:ext>
            </a:extLst>
          </p:cNvPr>
          <p:cNvSpPr>
            <a:spLocks noGrp="1"/>
          </p:cNvSpPr>
          <p:nvPr>
            <p:ph type="body" sz="quarter" idx="14" hasCustomPrompt="1"/>
          </p:nvPr>
        </p:nvSpPr>
        <p:spPr>
          <a:xfrm>
            <a:off x="1127872" y="5808048"/>
            <a:ext cx="6854077" cy="553355"/>
          </a:xfrm>
          <a:prstGeom prst="rect">
            <a:avLst/>
          </a:prstGeom>
        </p:spPr>
        <p:txBody>
          <a:bodyPr lIns="0" tIns="0" rIns="0" bIns="0">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600">
                <a:solidFill>
                  <a:srgbClr val="00B8B4"/>
                </a:solidFill>
              </a:defRPr>
            </a:lvl1pPr>
          </a:lstStyle>
          <a:p>
            <a:r>
              <a:rPr lang="en-US" dirty="0"/>
              <a:t>Subtitle</a:t>
            </a:r>
          </a:p>
        </p:txBody>
      </p:sp>
      <p:sp>
        <p:nvSpPr>
          <p:cNvPr id="5" name="Text Placeholder 17">
            <a:extLst>
              <a:ext uri="{FF2B5EF4-FFF2-40B4-BE49-F238E27FC236}">
                <a16:creationId xmlns:a16="http://schemas.microsoft.com/office/drawing/2014/main" id="{5BA8E494-A718-6967-115C-FB65B10672B9}"/>
              </a:ext>
            </a:extLst>
          </p:cNvPr>
          <p:cNvSpPr>
            <a:spLocks noGrp="1"/>
          </p:cNvSpPr>
          <p:nvPr>
            <p:ph type="body" sz="quarter" idx="16" hasCustomPrompt="1"/>
          </p:nvPr>
        </p:nvSpPr>
        <p:spPr>
          <a:xfrm>
            <a:off x="1127872" y="4739083"/>
            <a:ext cx="6854078" cy="904477"/>
          </a:xfrm>
          <a:prstGeom prst="rect">
            <a:avLst/>
          </a:prstGeom>
        </p:spPr>
        <p:txBody>
          <a:bodyPr lIns="0" tIns="0" rIns="0" bIns="0"/>
          <a:lstStyle>
            <a:lvl1pPr marL="0" indent="0">
              <a:spcBef>
                <a:spcPts val="0"/>
              </a:spcBef>
              <a:buNone/>
              <a:defRPr sz="280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Multi-line Section Title</a:t>
            </a:r>
          </a:p>
        </p:txBody>
      </p:sp>
      <p:pic>
        <p:nvPicPr>
          <p:cNvPr id="7" name="Picture 6">
            <a:extLst>
              <a:ext uri="{FF2B5EF4-FFF2-40B4-BE49-F238E27FC236}">
                <a16:creationId xmlns:a16="http://schemas.microsoft.com/office/drawing/2014/main" id="{ABAAED6D-FAFB-D6A3-0694-557498805D76}"/>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6216" t="4673" r="19683" b="21539"/>
          <a:stretch/>
        </p:blipFill>
        <p:spPr>
          <a:xfrm>
            <a:off x="-1" y="0"/>
            <a:ext cx="9144001" cy="4457700"/>
          </a:xfrm>
          <a:prstGeom prst="rect">
            <a:avLst/>
          </a:prstGeom>
          <a:effectLst>
            <a:outerShdw blurRad="304800" dist="12700" dir="5400000" algn="t" rotWithShape="0">
              <a:prstClr val="black">
                <a:alpha val="30000"/>
              </a:prstClr>
            </a:outerShdw>
          </a:effectLst>
        </p:spPr>
      </p:pic>
    </p:spTree>
    <p:extLst>
      <p:ext uri="{BB962C8B-B14F-4D97-AF65-F5344CB8AC3E}">
        <p14:creationId xmlns:p14="http://schemas.microsoft.com/office/powerpoint/2010/main" val="4234961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Text Halves">
  <p:cSld name="Content Text Halves">
    <p:spTree>
      <p:nvGrpSpPr>
        <p:cNvPr id="1" name="Shape 92"/>
        <p:cNvGrpSpPr/>
        <p:nvPr/>
      </p:nvGrpSpPr>
      <p:grpSpPr>
        <a:xfrm>
          <a:off x="0" y="0"/>
          <a:ext cx="0" cy="0"/>
          <a:chOff x="0" y="0"/>
          <a:chExt cx="0" cy="0"/>
        </a:xfrm>
      </p:grpSpPr>
      <p:sp>
        <p:nvSpPr>
          <p:cNvPr id="93" name="Google Shape;93;p64"/>
          <p:cNvSpPr txBox="1">
            <a:spLocks noGrp="1"/>
          </p:cNvSpPr>
          <p:nvPr>
            <p:ph type="body" idx="1"/>
          </p:nvPr>
        </p:nvSpPr>
        <p:spPr>
          <a:xfrm>
            <a:off x="457200" y="1786734"/>
            <a:ext cx="3962401" cy="32654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94" name="Google Shape;94;p64"/>
          <p:cNvSpPr txBox="1">
            <a:spLocks noGrp="1"/>
          </p:cNvSpPr>
          <p:nvPr>
            <p:ph type="body" idx="2"/>
          </p:nvPr>
        </p:nvSpPr>
        <p:spPr>
          <a:xfrm>
            <a:off x="457200" y="2274414"/>
            <a:ext cx="3962401" cy="374538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95" name="Google Shape;95;p64"/>
          <p:cNvSpPr txBox="1">
            <a:spLocks noGrp="1"/>
          </p:cNvSpPr>
          <p:nvPr>
            <p:ph type="body" idx="3"/>
          </p:nvPr>
        </p:nvSpPr>
        <p:spPr>
          <a:xfrm>
            <a:off x="4729481" y="1786734"/>
            <a:ext cx="3963669" cy="32654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96" name="Google Shape;96;p64"/>
          <p:cNvSpPr txBox="1">
            <a:spLocks noGrp="1"/>
          </p:cNvSpPr>
          <p:nvPr>
            <p:ph type="body" idx="4"/>
          </p:nvPr>
        </p:nvSpPr>
        <p:spPr>
          <a:xfrm>
            <a:off x="4729481" y="2274414"/>
            <a:ext cx="3963669" cy="374538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97" name="Google Shape;97;p64"/>
          <p:cNvSpPr txBox="1">
            <a:spLocks noGrp="1"/>
          </p:cNvSpPr>
          <p:nvPr>
            <p:ph type="title"/>
          </p:nvPr>
        </p:nvSpPr>
        <p:spPr>
          <a:xfrm>
            <a:off x="457200" y="685801"/>
            <a:ext cx="8229600" cy="70866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8" name="Google Shape;98;p64"/>
          <p:cNvSpPr txBox="1">
            <a:spLocks noGrp="1"/>
          </p:cNvSpPr>
          <p:nvPr>
            <p:ph type="body" idx="5"/>
          </p:nvPr>
        </p:nvSpPr>
        <p:spPr>
          <a:xfrm>
            <a:off x="454377" y="1241348"/>
            <a:ext cx="1990930" cy="20774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D89225"/>
              </a:buClr>
              <a:buSzPts val="1350"/>
              <a:buFont typeface="Arial"/>
              <a:buNone/>
              <a:defRPr sz="1350" b="0" i="0" u="none" strike="noStrike" cap="none">
                <a:solidFill>
                  <a:srgbClr val="D89225"/>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8359836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Text Halves 2">
  <p:cSld name="Content Text Halves 2">
    <p:spTree>
      <p:nvGrpSpPr>
        <p:cNvPr id="1" name="Shape 99"/>
        <p:cNvGrpSpPr/>
        <p:nvPr/>
      </p:nvGrpSpPr>
      <p:grpSpPr>
        <a:xfrm>
          <a:off x="0" y="0"/>
          <a:ext cx="0" cy="0"/>
          <a:chOff x="0" y="0"/>
          <a:chExt cx="0" cy="0"/>
        </a:xfrm>
      </p:grpSpPr>
      <p:sp>
        <p:nvSpPr>
          <p:cNvPr id="100" name="Google Shape;100;p65"/>
          <p:cNvSpPr txBox="1">
            <a:spLocks noGrp="1"/>
          </p:cNvSpPr>
          <p:nvPr>
            <p:ph type="body" idx="1"/>
          </p:nvPr>
        </p:nvSpPr>
        <p:spPr>
          <a:xfrm>
            <a:off x="457200" y="685800"/>
            <a:ext cx="3962401" cy="32654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01" name="Google Shape;101;p65"/>
          <p:cNvSpPr txBox="1">
            <a:spLocks noGrp="1"/>
          </p:cNvSpPr>
          <p:nvPr>
            <p:ph type="body" idx="2"/>
          </p:nvPr>
        </p:nvSpPr>
        <p:spPr>
          <a:xfrm>
            <a:off x="457200" y="1173480"/>
            <a:ext cx="3962401" cy="484632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02" name="Google Shape;102;p65"/>
          <p:cNvSpPr txBox="1">
            <a:spLocks noGrp="1"/>
          </p:cNvSpPr>
          <p:nvPr>
            <p:ph type="body" idx="3"/>
          </p:nvPr>
        </p:nvSpPr>
        <p:spPr>
          <a:xfrm>
            <a:off x="4729481" y="685800"/>
            <a:ext cx="3963669" cy="32654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03" name="Google Shape;103;p65"/>
          <p:cNvSpPr txBox="1">
            <a:spLocks noGrp="1"/>
          </p:cNvSpPr>
          <p:nvPr>
            <p:ph type="body" idx="4"/>
          </p:nvPr>
        </p:nvSpPr>
        <p:spPr>
          <a:xfrm>
            <a:off x="4729481" y="1173480"/>
            <a:ext cx="3963669" cy="484632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04" name="Google Shape;104;p65"/>
          <p:cNvSpPr txBox="1"/>
          <p:nvPr/>
        </p:nvSpPr>
        <p:spPr>
          <a:xfrm>
            <a:off x="9347200" y="3698240"/>
            <a:ext cx="184731"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447707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ntent Text Thirds">
  <p:cSld name="Content Text Thirds">
    <p:spTree>
      <p:nvGrpSpPr>
        <p:cNvPr id="1" name="Shape 105"/>
        <p:cNvGrpSpPr/>
        <p:nvPr/>
      </p:nvGrpSpPr>
      <p:grpSpPr>
        <a:xfrm>
          <a:off x="0" y="0"/>
          <a:ext cx="0" cy="0"/>
          <a:chOff x="0" y="0"/>
          <a:chExt cx="0" cy="0"/>
        </a:xfrm>
      </p:grpSpPr>
      <p:sp>
        <p:nvSpPr>
          <p:cNvPr id="106" name="Google Shape;106;p66"/>
          <p:cNvSpPr txBox="1">
            <a:spLocks noGrp="1"/>
          </p:cNvSpPr>
          <p:nvPr>
            <p:ph type="body" idx="1"/>
          </p:nvPr>
        </p:nvSpPr>
        <p:spPr>
          <a:xfrm>
            <a:off x="457200" y="1747346"/>
            <a:ext cx="2571749" cy="32654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07" name="Google Shape;107;p66"/>
          <p:cNvSpPr txBox="1">
            <a:spLocks noGrp="1"/>
          </p:cNvSpPr>
          <p:nvPr>
            <p:ph type="body" idx="2"/>
          </p:nvPr>
        </p:nvSpPr>
        <p:spPr>
          <a:xfrm>
            <a:off x="457200" y="2235026"/>
            <a:ext cx="2571749" cy="378477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08" name="Google Shape;108;p66"/>
          <p:cNvSpPr txBox="1">
            <a:spLocks noGrp="1"/>
          </p:cNvSpPr>
          <p:nvPr>
            <p:ph type="body" idx="3"/>
          </p:nvPr>
        </p:nvSpPr>
        <p:spPr>
          <a:xfrm>
            <a:off x="3291840" y="1747346"/>
            <a:ext cx="2571749" cy="32654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09" name="Google Shape;109;p66"/>
          <p:cNvSpPr txBox="1">
            <a:spLocks noGrp="1"/>
          </p:cNvSpPr>
          <p:nvPr>
            <p:ph type="body" idx="4"/>
          </p:nvPr>
        </p:nvSpPr>
        <p:spPr>
          <a:xfrm>
            <a:off x="3291840" y="2235026"/>
            <a:ext cx="2571749" cy="378477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10" name="Google Shape;110;p66"/>
          <p:cNvSpPr txBox="1">
            <a:spLocks noGrp="1"/>
          </p:cNvSpPr>
          <p:nvPr>
            <p:ph type="body" idx="5"/>
          </p:nvPr>
        </p:nvSpPr>
        <p:spPr>
          <a:xfrm>
            <a:off x="6121400" y="1747346"/>
            <a:ext cx="2571749" cy="32654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11" name="Google Shape;111;p66"/>
          <p:cNvSpPr txBox="1">
            <a:spLocks noGrp="1"/>
          </p:cNvSpPr>
          <p:nvPr>
            <p:ph type="body" idx="6"/>
          </p:nvPr>
        </p:nvSpPr>
        <p:spPr>
          <a:xfrm>
            <a:off x="6121400" y="2235026"/>
            <a:ext cx="2571749" cy="378477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12" name="Google Shape;112;p66"/>
          <p:cNvSpPr txBox="1">
            <a:spLocks noGrp="1"/>
          </p:cNvSpPr>
          <p:nvPr>
            <p:ph type="title"/>
          </p:nvPr>
        </p:nvSpPr>
        <p:spPr>
          <a:xfrm>
            <a:off x="457200" y="685801"/>
            <a:ext cx="8232424" cy="70866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3" name="Google Shape;113;p66"/>
          <p:cNvSpPr txBox="1">
            <a:spLocks noGrp="1"/>
          </p:cNvSpPr>
          <p:nvPr>
            <p:ph type="body" idx="7"/>
          </p:nvPr>
        </p:nvSpPr>
        <p:spPr>
          <a:xfrm>
            <a:off x="454377" y="1241348"/>
            <a:ext cx="1990930" cy="20774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D89225"/>
              </a:buClr>
              <a:buSzPts val="1350"/>
              <a:buFont typeface="Arial"/>
              <a:buNone/>
              <a:defRPr sz="1350" b="0" i="0" u="none" strike="noStrike" cap="none">
                <a:solidFill>
                  <a:srgbClr val="D89225"/>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8931549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ntent Text Thirds 2">
  <p:cSld name="Content Text Thirds 2">
    <p:spTree>
      <p:nvGrpSpPr>
        <p:cNvPr id="1" name="Shape 114"/>
        <p:cNvGrpSpPr/>
        <p:nvPr/>
      </p:nvGrpSpPr>
      <p:grpSpPr>
        <a:xfrm>
          <a:off x="0" y="0"/>
          <a:ext cx="0" cy="0"/>
          <a:chOff x="0" y="0"/>
          <a:chExt cx="0" cy="0"/>
        </a:xfrm>
      </p:grpSpPr>
      <p:sp>
        <p:nvSpPr>
          <p:cNvPr id="115" name="Google Shape;115;p67"/>
          <p:cNvSpPr txBox="1">
            <a:spLocks noGrp="1"/>
          </p:cNvSpPr>
          <p:nvPr>
            <p:ph type="body" idx="1"/>
          </p:nvPr>
        </p:nvSpPr>
        <p:spPr>
          <a:xfrm>
            <a:off x="457200" y="685800"/>
            <a:ext cx="2571749" cy="32654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16" name="Google Shape;116;p67"/>
          <p:cNvSpPr txBox="1">
            <a:spLocks noGrp="1"/>
          </p:cNvSpPr>
          <p:nvPr>
            <p:ph type="body" idx="2"/>
          </p:nvPr>
        </p:nvSpPr>
        <p:spPr>
          <a:xfrm>
            <a:off x="457200" y="1173480"/>
            <a:ext cx="2571749" cy="484632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17" name="Google Shape;117;p67"/>
          <p:cNvSpPr txBox="1">
            <a:spLocks noGrp="1"/>
          </p:cNvSpPr>
          <p:nvPr>
            <p:ph type="body" idx="3"/>
          </p:nvPr>
        </p:nvSpPr>
        <p:spPr>
          <a:xfrm>
            <a:off x="3291840" y="685800"/>
            <a:ext cx="2571749" cy="32654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18" name="Google Shape;118;p67"/>
          <p:cNvSpPr txBox="1">
            <a:spLocks noGrp="1"/>
          </p:cNvSpPr>
          <p:nvPr>
            <p:ph type="body" idx="4"/>
          </p:nvPr>
        </p:nvSpPr>
        <p:spPr>
          <a:xfrm>
            <a:off x="3291840" y="1173480"/>
            <a:ext cx="2571749" cy="484632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19" name="Google Shape;119;p67"/>
          <p:cNvSpPr txBox="1">
            <a:spLocks noGrp="1"/>
          </p:cNvSpPr>
          <p:nvPr>
            <p:ph type="body" idx="5"/>
          </p:nvPr>
        </p:nvSpPr>
        <p:spPr>
          <a:xfrm>
            <a:off x="6121400" y="685800"/>
            <a:ext cx="2571749" cy="32654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0" name="Google Shape;120;p67"/>
          <p:cNvSpPr txBox="1">
            <a:spLocks noGrp="1"/>
          </p:cNvSpPr>
          <p:nvPr>
            <p:ph type="body" idx="6"/>
          </p:nvPr>
        </p:nvSpPr>
        <p:spPr>
          <a:xfrm>
            <a:off x="6121400" y="1173480"/>
            <a:ext cx="2571749" cy="484632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03266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ntent Graph Thirds">
  <p:cSld name="Content Graph Thirds">
    <p:spTree>
      <p:nvGrpSpPr>
        <p:cNvPr id="1" name="Shape 121"/>
        <p:cNvGrpSpPr/>
        <p:nvPr/>
      </p:nvGrpSpPr>
      <p:grpSpPr>
        <a:xfrm>
          <a:off x="0" y="0"/>
          <a:ext cx="0" cy="0"/>
          <a:chOff x="0" y="0"/>
          <a:chExt cx="0" cy="0"/>
        </a:xfrm>
      </p:grpSpPr>
      <p:sp>
        <p:nvSpPr>
          <p:cNvPr id="122" name="Google Shape;122;p68"/>
          <p:cNvSpPr>
            <a:spLocks noGrp="1"/>
          </p:cNvSpPr>
          <p:nvPr>
            <p:ph type="chart" idx="2"/>
          </p:nvPr>
        </p:nvSpPr>
        <p:spPr>
          <a:xfrm>
            <a:off x="6104891" y="1769534"/>
            <a:ext cx="2583177" cy="425026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3" name="Google Shape;123;p68"/>
          <p:cNvSpPr>
            <a:spLocks noGrp="1"/>
          </p:cNvSpPr>
          <p:nvPr>
            <p:ph type="chart" idx="3"/>
          </p:nvPr>
        </p:nvSpPr>
        <p:spPr>
          <a:xfrm>
            <a:off x="461011" y="1769534"/>
            <a:ext cx="2583177" cy="425026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4" name="Google Shape;124;p68"/>
          <p:cNvSpPr>
            <a:spLocks noGrp="1"/>
          </p:cNvSpPr>
          <p:nvPr>
            <p:ph type="chart" idx="4"/>
          </p:nvPr>
        </p:nvSpPr>
        <p:spPr>
          <a:xfrm>
            <a:off x="3280412" y="1769534"/>
            <a:ext cx="2583177" cy="425026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5" name="Google Shape;125;p68"/>
          <p:cNvSpPr txBox="1">
            <a:spLocks noGrp="1"/>
          </p:cNvSpPr>
          <p:nvPr>
            <p:ph type="title"/>
          </p:nvPr>
        </p:nvSpPr>
        <p:spPr>
          <a:xfrm>
            <a:off x="457200" y="685801"/>
            <a:ext cx="8230868" cy="70866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6" name="Google Shape;126;p68"/>
          <p:cNvSpPr txBox="1">
            <a:spLocks noGrp="1"/>
          </p:cNvSpPr>
          <p:nvPr>
            <p:ph type="body" idx="1"/>
          </p:nvPr>
        </p:nvSpPr>
        <p:spPr>
          <a:xfrm>
            <a:off x="454377" y="1241348"/>
            <a:ext cx="1990930" cy="20774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D89225"/>
              </a:buClr>
              <a:buSzPts val="1350"/>
              <a:buFont typeface="Arial"/>
              <a:buNone/>
              <a:defRPr sz="1350" b="0" i="0" u="none" strike="noStrike" cap="none">
                <a:solidFill>
                  <a:srgbClr val="D89225"/>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6970151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ntent Graph Halves">
  <p:cSld name="Content Graph Halves">
    <p:spTree>
      <p:nvGrpSpPr>
        <p:cNvPr id="1" name="Shape 127"/>
        <p:cNvGrpSpPr/>
        <p:nvPr/>
      </p:nvGrpSpPr>
      <p:grpSpPr>
        <a:xfrm>
          <a:off x="0" y="0"/>
          <a:ext cx="0" cy="0"/>
          <a:chOff x="0" y="0"/>
          <a:chExt cx="0" cy="0"/>
        </a:xfrm>
      </p:grpSpPr>
      <p:sp>
        <p:nvSpPr>
          <p:cNvPr id="128" name="Google Shape;128;p69"/>
          <p:cNvSpPr>
            <a:spLocks noGrp="1"/>
          </p:cNvSpPr>
          <p:nvPr>
            <p:ph type="chart" idx="2"/>
          </p:nvPr>
        </p:nvSpPr>
        <p:spPr>
          <a:xfrm>
            <a:off x="4719319" y="1769534"/>
            <a:ext cx="3968750" cy="425026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9" name="Google Shape;129;p69"/>
          <p:cNvSpPr>
            <a:spLocks noGrp="1"/>
          </p:cNvSpPr>
          <p:nvPr>
            <p:ph type="chart" idx="3"/>
          </p:nvPr>
        </p:nvSpPr>
        <p:spPr>
          <a:xfrm>
            <a:off x="461010" y="1769534"/>
            <a:ext cx="3968750" cy="425026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0" name="Google Shape;130;p69"/>
          <p:cNvSpPr txBox="1">
            <a:spLocks noGrp="1"/>
          </p:cNvSpPr>
          <p:nvPr>
            <p:ph type="title"/>
          </p:nvPr>
        </p:nvSpPr>
        <p:spPr>
          <a:xfrm>
            <a:off x="462280" y="685801"/>
            <a:ext cx="8224520" cy="70866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1" name="Google Shape;131;p69"/>
          <p:cNvSpPr txBox="1">
            <a:spLocks noGrp="1"/>
          </p:cNvSpPr>
          <p:nvPr>
            <p:ph type="body" idx="1"/>
          </p:nvPr>
        </p:nvSpPr>
        <p:spPr>
          <a:xfrm>
            <a:off x="454377" y="1241348"/>
            <a:ext cx="1990930" cy="20774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D89225"/>
              </a:buClr>
              <a:buSzPts val="1350"/>
              <a:buFont typeface="Arial"/>
              <a:buNone/>
              <a:defRPr sz="1350" b="0" i="0" u="none" strike="noStrike" cap="none">
                <a:solidFill>
                  <a:srgbClr val="D89225"/>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1655100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Get Connected Personal w RTH">
  <p:cSld name="1_Get Connected Personal w RTH">
    <p:spTree>
      <p:nvGrpSpPr>
        <p:cNvPr id="1" name="Shape 132"/>
        <p:cNvGrpSpPr/>
        <p:nvPr/>
      </p:nvGrpSpPr>
      <p:grpSpPr>
        <a:xfrm>
          <a:off x="0" y="0"/>
          <a:ext cx="0" cy="0"/>
          <a:chOff x="0" y="0"/>
          <a:chExt cx="0" cy="0"/>
        </a:xfrm>
      </p:grpSpPr>
      <p:sp>
        <p:nvSpPr>
          <p:cNvPr id="133" name="Google Shape;133;p70"/>
          <p:cNvSpPr txBox="1">
            <a:spLocks noGrp="1"/>
          </p:cNvSpPr>
          <p:nvPr>
            <p:ph type="body" idx="1"/>
          </p:nvPr>
        </p:nvSpPr>
        <p:spPr>
          <a:xfrm>
            <a:off x="-4159933" y="4737019"/>
            <a:ext cx="3652267" cy="1038746"/>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4" name="Google Shape;134;p70"/>
          <p:cNvSpPr/>
          <p:nvPr/>
        </p:nvSpPr>
        <p:spPr>
          <a:xfrm>
            <a:off x="1" y="6069013"/>
            <a:ext cx="9144000" cy="7889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 name="Google Shape;135;p70"/>
          <p:cNvSpPr txBox="1">
            <a:spLocks noGrp="1"/>
          </p:cNvSpPr>
          <p:nvPr>
            <p:ph type="body" idx="2"/>
          </p:nvPr>
        </p:nvSpPr>
        <p:spPr>
          <a:xfrm>
            <a:off x="-4156800" y="3917092"/>
            <a:ext cx="3689440" cy="369332"/>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pic>
        <p:nvPicPr>
          <p:cNvPr id="136" name="Google Shape;136;p70"/>
          <p:cNvPicPr preferRelativeResize="0"/>
          <p:nvPr/>
        </p:nvPicPr>
        <p:blipFill rotWithShape="1">
          <a:blip r:embed="rId2">
            <a:alphaModFix/>
          </a:blip>
          <a:srcRect/>
          <a:stretch/>
        </p:blipFill>
        <p:spPr>
          <a:xfrm>
            <a:off x="-4159933" y="5166366"/>
            <a:ext cx="325994" cy="325994"/>
          </a:xfrm>
          <a:prstGeom prst="rect">
            <a:avLst/>
          </a:prstGeom>
          <a:noFill/>
          <a:ln>
            <a:noFill/>
          </a:ln>
        </p:spPr>
      </p:pic>
      <p:pic>
        <p:nvPicPr>
          <p:cNvPr id="137" name="Google Shape;137;p70"/>
          <p:cNvPicPr preferRelativeResize="0"/>
          <p:nvPr/>
        </p:nvPicPr>
        <p:blipFill rotWithShape="1">
          <a:blip r:embed="rId3">
            <a:alphaModFix/>
          </a:blip>
          <a:srcRect/>
          <a:stretch/>
        </p:blipFill>
        <p:spPr>
          <a:xfrm>
            <a:off x="5569697" y="-854617"/>
            <a:ext cx="2011680" cy="597292"/>
          </a:xfrm>
          <a:prstGeom prst="rect">
            <a:avLst/>
          </a:prstGeom>
          <a:noFill/>
          <a:ln>
            <a:noFill/>
          </a:ln>
        </p:spPr>
      </p:pic>
      <p:sp>
        <p:nvSpPr>
          <p:cNvPr id="138" name="Google Shape;138;p70"/>
          <p:cNvSpPr txBox="1"/>
          <p:nvPr/>
        </p:nvSpPr>
        <p:spPr>
          <a:xfrm>
            <a:off x="73714" y="6621297"/>
            <a:ext cx="2399696" cy="138499"/>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Copyright ©2023 THE RIPPEL FOUNDATION.</a:t>
            </a:r>
            <a:endParaRPr sz="1400" b="0" i="0" u="none" strike="noStrike" cap="none">
              <a:solidFill>
                <a:srgbClr val="000000"/>
              </a:solidFill>
              <a:latin typeface="Arial"/>
              <a:ea typeface="Arial"/>
              <a:cs typeface="Arial"/>
              <a:sym typeface="Arial"/>
            </a:endParaRPr>
          </a:p>
        </p:txBody>
      </p:sp>
      <p:sp>
        <p:nvSpPr>
          <p:cNvPr id="139" name="Google Shape;139;p70"/>
          <p:cNvSpPr txBox="1"/>
          <p:nvPr/>
        </p:nvSpPr>
        <p:spPr>
          <a:xfrm>
            <a:off x="8647289" y="6502399"/>
            <a:ext cx="338667"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chemeClr val="dk2"/>
                </a:solidFill>
                <a:latin typeface="Arial"/>
                <a:ea typeface="Arial"/>
                <a:cs typeface="Arial"/>
                <a:sym typeface="Arial"/>
              </a:rPr>
              <a:t>‹#›</a:t>
            </a:fld>
            <a:endParaRPr sz="1400" b="1" i="0" u="none" strike="noStrike" cap="none">
              <a:solidFill>
                <a:schemeClr val="dk2"/>
              </a:solidFill>
              <a:latin typeface="Arial"/>
              <a:ea typeface="Arial"/>
              <a:cs typeface="Arial"/>
              <a:sym typeface="Arial"/>
            </a:endParaRPr>
          </a:p>
        </p:txBody>
      </p:sp>
      <p:pic>
        <p:nvPicPr>
          <p:cNvPr id="140" name="Google Shape;140;p70" descr="TRF_SecondTitle_Connected-Teal_2.jpg"/>
          <p:cNvPicPr preferRelativeResize="0"/>
          <p:nvPr/>
        </p:nvPicPr>
        <p:blipFill rotWithShape="1">
          <a:blip r:embed="rId4">
            <a:alphaModFix/>
          </a:blip>
          <a:srcRect/>
          <a:stretch/>
        </p:blipFill>
        <p:spPr>
          <a:xfrm>
            <a:off x="0" y="0"/>
            <a:ext cx="9144000" cy="1058333"/>
          </a:xfrm>
          <a:prstGeom prst="rect">
            <a:avLst/>
          </a:prstGeom>
          <a:noFill/>
          <a:ln>
            <a:noFill/>
          </a:ln>
          <a:effectLst>
            <a:outerShdw blurRad="127000" dist="38100" dir="5400000" algn="t" rotWithShape="0">
              <a:srgbClr val="000000">
                <a:alpha val="29411"/>
              </a:srgbClr>
            </a:outerShdw>
          </a:effectLst>
        </p:spPr>
      </p:pic>
      <p:sp>
        <p:nvSpPr>
          <p:cNvPr id="141" name="Google Shape;141;p70"/>
          <p:cNvSpPr txBox="1">
            <a:spLocks noGrp="1"/>
          </p:cNvSpPr>
          <p:nvPr>
            <p:ph type="body" idx="3"/>
          </p:nvPr>
        </p:nvSpPr>
        <p:spPr>
          <a:xfrm>
            <a:off x="-4156800" y="4373907"/>
            <a:ext cx="1336316" cy="26161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chemeClr val="lt1"/>
              </a:buClr>
              <a:buSzPts val="1700"/>
              <a:buFont typeface="Arial"/>
              <a:buNone/>
              <a:defRPr sz="1700" b="0" i="1"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pic>
        <p:nvPicPr>
          <p:cNvPr id="142" name="Google Shape;142;p70"/>
          <p:cNvPicPr preferRelativeResize="0"/>
          <p:nvPr/>
        </p:nvPicPr>
        <p:blipFill rotWithShape="1">
          <a:blip r:embed="rId5">
            <a:alphaModFix/>
          </a:blip>
          <a:srcRect/>
          <a:stretch/>
        </p:blipFill>
        <p:spPr>
          <a:xfrm>
            <a:off x="5041347" y="1707452"/>
            <a:ext cx="3645453" cy="1254036"/>
          </a:xfrm>
          <a:prstGeom prst="rect">
            <a:avLst/>
          </a:prstGeom>
          <a:noFill/>
          <a:ln>
            <a:noFill/>
          </a:ln>
        </p:spPr>
      </p:pic>
      <p:sp>
        <p:nvSpPr>
          <p:cNvPr id="143" name="Google Shape;143;p70"/>
          <p:cNvSpPr/>
          <p:nvPr/>
        </p:nvSpPr>
        <p:spPr>
          <a:xfrm>
            <a:off x="3001617" y="3460010"/>
            <a:ext cx="5675160" cy="2215991"/>
          </a:xfrm>
          <a:prstGeom prst="rect">
            <a:avLst/>
          </a:prstGeom>
          <a:solidFill>
            <a:srgbClr val="FFFFFF"/>
          </a:solid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This work </a:t>
            </a:r>
            <a:r>
              <a:rPr lang="en-US" sz="1600" b="1" i="0" u="none" strike="noStrike" cap="none">
                <a:solidFill>
                  <a:srgbClr val="000000"/>
                </a:solidFill>
                <a:latin typeface="Arial"/>
                <a:ea typeface="Arial"/>
                <a:cs typeface="Arial"/>
                <a:sym typeface="Arial"/>
              </a:rPr>
              <a:t>may</a:t>
            </a:r>
            <a:r>
              <a:rPr lang="en-US" sz="1600" b="0" i="0" u="none" strike="noStrike" cap="none">
                <a:solidFill>
                  <a:srgbClr val="000000"/>
                </a:solidFill>
                <a:latin typeface="Arial"/>
                <a:ea typeface="Arial"/>
                <a:cs typeface="Arial"/>
                <a:sym typeface="Arial"/>
              </a:rPr>
              <a:t> be used, photocopied, and distributed for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educational purposes only and as long as the copyright notice remains intact. For use on a website or social media platform, link directly to the work on our website. Unless prior written permission is given by </a:t>
            </a:r>
            <a:r>
              <a:rPr lang="en-US" sz="1600" b="1" i="0" u="none" strike="noStrike" cap="none">
                <a:solidFill>
                  <a:srgbClr val="00A7A7"/>
                </a:solidFill>
                <a:latin typeface="Arial"/>
                <a:ea typeface="Arial"/>
                <a:cs typeface="Arial"/>
                <a:sym typeface="Arial"/>
              </a:rPr>
              <a:t>The Rippel Foundation</a:t>
            </a:r>
            <a:r>
              <a:rPr lang="en-US" sz="1600" b="0" i="0" u="none" strike="noStrike" cap="none">
                <a:solidFill>
                  <a:srgbClr val="000000"/>
                </a:solidFill>
                <a:latin typeface="Arial"/>
                <a:ea typeface="Arial"/>
                <a:cs typeface="Arial"/>
                <a:sym typeface="Arial"/>
              </a:rPr>
              <a:t>, this material </a:t>
            </a:r>
            <a:r>
              <a:rPr lang="en-US" sz="1600" b="1" i="0" u="none" strike="noStrike" cap="none">
                <a:solidFill>
                  <a:srgbClr val="000000"/>
                </a:solidFill>
                <a:latin typeface="Arial"/>
                <a:ea typeface="Arial"/>
                <a:cs typeface="Arial"/>
                <a:sym typeface="Arial"/>
              </a:rPr>
              <a:t>may not </a:t>
            </a:r>
            <a:r>
              <a:rPr lang="en-US" sz="1600" b="0" i="0" u="none" strike="noStrike" cap="none">
                <a:solidFill>
                  <a:srgbClr val="000000"/>
                </a:solidFill>
                <a:latin typeface="Arial"/>
                <a:ea typeface="Arial"/>
                <a:cs typeface="Arial"/>
                <a:sym typeface="Arial"/>
              </a:rPr>
              <a:t>be (i) used or distributed for monetary purposes (i.e., do not sell our work), and (ii) edited or changed in any way.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Please email requests or questions to: </a:t>
            </a:r>
            <a:r>
              <a:rPr lang="en-US" sz="1600" b="1" i="0" u="none" strike="noStrike" cap="none">
                <a:solidFill>
                  <a:srgbClr val="000000"/>
                </a:solidFill>
                <a:latin typeface="Arial"/>
                <a:ea typeface="Arial"/>
                <a:cs typeface="Arial"/>
                <a:sym typeface="Arial"/>
              </a:rPr>
              <a:t>info@rippel.org</a:t>
            </a:r>
            <a:endParaRPr sz="16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623116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ntent Full Text">
  <p:cSld name="Content Full Text">
    <p:spTree>
      <p:nvGrpSpPr>
        <p:cNvPr id="1" name="Shape 144"/>
        <p:cNvGrpSpPr/>
        <p:nvPr/>
      </p:nvGrpSpPr>
      <p:grpSpPr>
        <a:xfrm>
          <a:off x="0" y="0"/>
          <a:ext cx="0" cy="0"/>
          <a:chOff x="0" y="0"/>
          <a:chExt cx="0" cy="0"/>
        </a:xfrm>
      </p:grpSpPr>
      <p:sp>
        <p:nvSpPr>
          <p:cNvPr id="145" name="Google Shape;145;p106"/>
          <p:cNvSpPr txBox="1">
            <a:spLocks noGrp="1"/>
          </p:cNvSpPr>
          <p:nvPr>
            <p:ph type="title"/>
          </p:nvPr>
        </p:nvSpPr>
        <p:spPr>
          <a:xfrm>
            <a:off x="457200" y="685801"/>
            <a:ext cx="8229600" cy="70866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21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6" name="Google Shape;146;p106"/>
          <p:cNvSpPr txBox="1">
            <a:spLocks noGrp="1"/>
          </p:cNvSpPr>
          <p:nvPr>
            <p:ph type="body" idx="1"/>
          </p:nvPr>
        </p:nvSpPr>
        <p:spPr>
          <a:xfrm>
            <a:off x="457200" y="1919233"/>
            <a:ext cx="8229600" cy="410056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SzPts val="1400"/>
              <a:buNone/>
              <a:defRPr sz="15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3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7" name="Google Shape;147;p106"/>
          <p:cNvSpPr txBox="1">
            <a:spLocks noGrp="1"/>
          </p:cNvSpPr>
          <p:nvPr>
            <p:ph type="body" idx="2"/>
          </p:nvPr>
        </p:nvSpPr>
        <p:spPr>
          <a:xfrm>
            <a:off x="454377" y="1241348"/>
            <a:ext cx="1990930" cy="20774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350"/>
              <a:buFont typeface="Arial"/>
              <a:buNone/>
              <a:defRPr sz="1350" b="0" i="0" u="none" strike="noStrike" cap="none">
                <a:solidFill>
                  <a:schemeClr val="accent4"/>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5609049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ntent Image Full">
  <p:cSld name="1_Content Image Full">
    <p:spTree>
      <p:nvGrpSpPr>
        <p:cNvPr id="1" name="Shape 148"/>
        <p:cNvGrpSpPr/>
        <p:nvPr/>
      </p:nvGrpSpPr>
      <p:grpSpPr>
        <a:xfrm>
          <a:off x="0" y="0"/>
          <a:ext cx="0" cy="0"/>
          <a:chOff x="0" y="0"/>
          <a:chExt cx="0" cy="0"/>
        </a:xfrm>
      </p:grpSpPr>
      <p:pic>
        <p:nvPicPr>
          <p:cNvPr id="149" name="Google Shape;149;p107"/>
          <p:cNvPicPr preferRelativeResize="0">
            <a:picLocks noGrp="1"/>
          </p:cNvPicPr>
          <p:nvPr>
            <p:ph type="pic" idx="2"/>
          </p:nvPr>
        </p:nvPicPr>
        <p:blipFill/>
        <p:spPr>
          <a:xfrm>
            <a:off x="0" y="138024"/>
            <a:ext cx="9141714" cy="6173565"/>
          </a:xfrm>
          <a:prstGeom prst="rect">
            <a:avLst/>
          </a:prstGeom>
          <a:blipFill rotWithShape="1">
            <a:blip r:embed="rId2">
              <a:alphaModFix/>
            </a:blip>
            <a:stretch>
              <a:fillRect/>
            </a:stretch>
          </a:blipFill>
          <a:ln>
            <a:noFill/>
          </a:ln>
        </p:spPr>
      </p:pic>
      <p:sp>
        <p:nvSpPr>
          <p:cNvPr id="150" name="Google Shape;150;p107"/>
          <p:cNvSpPr txBox="1">
            <a:spLocks noGrp="1"/>
          </p:cNvSpPr>
          <p:nvPr>
            <p:ph type="title"/>
          </p:nvPr>
        </p:nvSpPr>
        <p:spPr>
          <a:xfrm>
            <a:off x="457200" y="685801"/>
            <a:ext cx="8229600" cy="70866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21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5328705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Green">
  <p:cSld name="Section Green">
    <p:spTree>
      <p:nvGrpSpPr>
        <p:cNvPr id="1" name="Shape 151"/>
        <p:cNvGrpSpPr/>
        <p:nvPr/>
      </p:nvGrpSpPr>
      <p:grpSpPr>
        <a:xfrm>
          <a:off x="0" y="0"/>
          <a:ext cx="0" cy="0"/>
          <a:chOff x="0" y="0"/>
          <a:chExt cx="0" cy="0"/>
        </a:xfrm>
      </p:grpSpPr>
      <p:sp>
        <p:nvSpPr>
          <p:cNvPr id="152" name="Google Shape;152;p108"/>
          <p:cNvSpPr txBox="1">
            <a:spLocks noGrp="1"/>
          </p:cNvSpPr>
          <p:nvPr>
            <p:ph type="body" idx="1"/>
          </p:nvPr>
        </p:nvSpPr>
        <p:spPr>
          <a:xfrm>
            <a:off x="1127873" y="5808048"/>
            <a:ext cx="6854076" cy="553355"/>
          </a:xfrm>
          <a:prstGeom prst="rect">
            <a:avLst/>
          </a:prstGeom>
          <a:noFill/>
          <a:ln>
            <a:noFill/>
          </a:ln>
        </p:spPr>
        <p:txBody>
          <a:bodyPr spcFirstLastPara="1" wrap="square" lIns="0" tIns="0" rIns="0" bIns="0" anchor="t" anchorCtr="0">
            <a:noAutofit/>
          </a:bodyPr>
          <a:lstStyle>
            <a:lvl1pPr marL="457200" marR="0" lvl="0" indent="-228600" algn="l" rtl="0">
              <a:lnSpc>
                <a:spcPct val="111111"/>
              </a:lnSpc>
              <a:spcBef>
                <a:spcPts val="0"/>
              </a:spcBef>
              <a:spcAft>
                <a:spcPts val="0"/>
              </a:spcAft>
              <a:buClr>
                <a:srgbClr val="00B8B4"/>
              </a:buClr>
              <a:buSzPts val="1350"/>
              <a:buFont typeface="Arial"/>
              <a:buNone/>
              <a:defRPr sz="1350" b="0" i="0" u="none" strike="noStrike" cap="none">
                <a:solidFill>
                  <a:srgbClr val="00B8B4"/>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53" name="Google Shape;153;p108"/>
          <p:cNvSpPr txBox="1">
            <a:spLocks noGrp="1"/>
          </p:cNvSpPr>
          <p:nvPr>
            <p:ph type="body" idx="2"/>
          </p:nvPr>
        </p:nvSpPr>
        <p:spPr>
          <a:xfrm>
            <a:off x="1127872" y="4739083"/>
            <a:ext cx="6854077" cy="904477"/>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154" name="Google Shape;154;p10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3520" y="0"/>
            <a:ext cx="9167520" cy="4506441"/>
          </a:xfrm>
          <a:prstGeom prst="rect">
            <a:avLst/>
          </a:prstGeom>
          <a:noFill/>
          <a:ln>
            <a:noFill/>
          </a:ln>
          <a:effectLst>
            <a:outerShdw blurRad="304800" dist="12700" dir="5400000" algn="ctr" rotWithShape="0">
              <a:srgbClr val="000000">
                <a:alpha val="29803"/>
              </a:srgbClr>
            </a:outerShdw>
          </a:effectLst>
        </p:spPr>
      </p:pic>
    </p:spTree>
    <p:extLst>
      <p:ext uri="{BB962C8B-B14F-4D97-AF65-F5344CB8AC3E}">
        <p14:creationId xmlns:p14="http://schemas.microsoft.com/office/powerpoint/2010/main" val="1335165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Green">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C95E280-D3D4-6021-DE8F-53E32B0FE5FA}"/>
              </a:ext>
            </a:extLst>
          </p:cNvPr>
          <p:cNvSpPr>
            <a:spLocks noGrp="1"/>
          </p:cNvSpPr>
          <p:nvPr>
            <p:ph type="body" sz="quarter" idx="14" hasCustomPrompt="1"/>
          </p:nvPr>
        </p:nvSpPr>
        <p:spPr>
          <a:xfrm>
            <a:off x="1127872" y="5808048"/>
            <a:ext cx="6854077" cy="553355"/>
          </a:xfrm>
          <a:prstGeom prst="rect">
            <a:avLst/>
          </a:prstGeom>
        </p:spPr>
        <p:txBody>
          <a:bodyPr lIns="0" tIns="0" rIns="0" bIns="0">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600">
                <a:solidFill>
                  <a:srgbClr val="00B8B4"/>
                </a:solidFill>
              </a:defRPr>
            </a:lvl1pPr>
          </a:lstStyle>
          <a:p>
            <a:r>
              <a:rPr lang="en-US" dirty="0"/>
              <a:t>Subtitle</a:t>
            </a:r>
          </a:p>
        </p:txBody>
      </p:sp>
      <p:sp>
        <p:nvSpPr>
          <p:cNvPr id="5" name="Text Placeholder 17">
            <a:extLst>
              <a:ext uri="{FF2B5EF4-FFF2-40B4-BE49-F238E27FC236}">
                <a16:creationId xmlns:a16="http://schemas.microsoft.com/office/drawing/2014/main" id="{5BA8E494-A718-6967-115C-FB65B10672B9}"/>
              </a:ext>
            </a:extLst>
          </p:cNvPr>
          <p:cNvSpPr>
            <a:spLocks noGrp="1"/>
          </p:cNvSpPr>
          <p:nvPr>
            <p:ph type="body" sz="quarter" idx="16" hasCustomPrompt="1"/>
          </p:nvPr>
        </p:nvSpPr>
        <p:spPr>
          <a:xfrm>
            <a:off x="1127872" y="4739083"/>
            <a:ext cx="6854078" cy="904477"/>
          </a:xfrm>
          <a:prstGeom prst="rect">
            <a:avLst/>
          </a:prstGeom>
        </p:spPr>
        <p:txBody>
          <a:bodyPr lIns="0" tIns="0" rIns="0" bIns="0"/>
          <a:lstStyle>
            <a:lvl1pPr marL="0" indent="0">
              <a:spcBef>
                <a:spcPts val="0"/>
              </a:spcBef>
              <a:buNone/>
              <a:defRPr sz="280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Multi-line Section Title</a:t>
            </a:r>
          </a:p>
        </p:txBody>
      </p:sp>
      <p:pic>
        <p:nvPicPr>
          <p:cNvPr id="7" name="Picture 6">
            <a:extLst>
              <a:ext uri="{FF2B5EF4-FFF2-40B4-BE49-F238E27FC236}">
                <a16:creationId xmlns:a16="http://schemas.microsoft.com/office/drawing/2014/main" id="{3D1F6B3E-893F-9FBE-B1EF-8742EA0B18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227" t="4665" r="19555" b="21431"/>
          <a:stretch/>
        </p:blipFill>
        <p:spPr>
          <a:xfrm>
            <a:off x="12274" y="1"/>
            <a:ext cx="9144000" cy="4457700"/>
          </a:xfrm>
          <a:prstGeom prst="rect">
            <a:avLst/>
          </a:prstGeom>
          <a:effectLst>
            <a:outerShdw blurRad="304800" dist="12700" dir="5400000" algn="t" rotWithShape="0">
              <a:prstClr val="black">
                <a:alpha val="30000"/>
              </a:prstClr>
            </a:outerShdw>
          </a:effectLst>
        </p:spPr>
      </p:pic>
    </p:spTree>
    <p:extLst>
      <p:ext uri="{BB962C8B-B14F-4D97-AF65-F5344CB8AC3E}">
        <p14:creationId xmlns:p14="http://schemas.microsoft.com/office/powerpoint/2010/main" val="37670794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Purple">
  <p:cSld name="Section Purple">
    <p:spTree>
      <p:nvGrpSpPr>
        <p:cNvPr id="1" name="Shape 155"/>
        <p:cNvGrpSpPr/>
        <p:nvPr/>
      </p:nvGrpSpPr>
      <p:grpSpPr>
        <a:xfrm>
          <a:off x="0" y="0"/>
          <a:ext cx="0" cy="0"/>
          <a:chOff x="0" y="0"/>
          <a:chExt cx="0" cy="0"/>
        </a:xfrm>
      </p:grpSpPr>
      <p:sp>
        <p:nvSpPr>
          <p:cNvPr id="156" name="Google Shape;156;p109"/>
          <p:cNvSpPr txBox="1">
            <a:spLocks noGrp="1"/>
          </p:cNvSpPr>
          <p:nvPr>
            <p:ph type="body" idx="1"/>
          </p:nvPr>
        </p:nvSpPr>
        <p:spPr>
          <a:xfrm>
            <a:off x="1127872" y="5808048"/>
            <a:ext cx="6854077" cy="553355"/>
          </a:xfrm>
          <a:prstGeom prst="rect">
            <a:avLst/>
          </a:prstGeom>
          <a:noFill/>
          <a:ln>
            <a:noFill/>
          </a:ln>
        </p:spPr>
        <p:txBody>
          <a:bodyPr spcFirstLastPara="1" wrap="square" lIns="0" tIns="0" rIns="0" bIns="0" anchor="t" anchorCtr="0">
            <a:noAutofit/>
          </a:bodyPr>
          <a:lstStyle>
            <a:lvl1pPr marL="457200" marR="0" lvl="0" indent="-228600" algn="l" rtl="0">
              <a:lnSpc>
                <a:spcPct val="111111"/>
              </a:lnSpc>
              <a:spcBef>
                <a:spcPts val="0"/>
              </a:spcBef>
              <a:spcAft>
                <a:spcPts val="0"/>
              </a:spcAft>
              <a:buClr>
                <a:srgbClr val="00B8B4"/>
              </a:buClr>
              <a:buSzPts val="1350"/>
              <a:buFont typeface="Arial"/>
              <a:buNone/>
              <a:defRPr sz="1350" b="0" i="0" u="none" strike="noStrike" cap="none">
                <a:solidFill>
                  <a:srgbClr val="00B8B4"/>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57" name="Google Shape;157;p109"/>
          <p:cNvSpPr txBox="1">
            <a:spLocks noGrp="1"/>
          </p:cNvSpPr>
          <p:nvPr>
            <p:ph type="body" idx="2"/>
          </p:nvPr>
        </p:nvSpPr>
        <p:spPr>
          <a:xfrm>
            <a:off x="1127872" y="4739083"/>
            <a:ext cx="6854076" cy="904477"/>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158" name="Google Shape;158;p109"/>
          <p:cNvPicPr preferRelativeResize="0"/>
          <p:nvPr/>
        </p:nvPicPr>
        <p:blipFill rotWithShape="1">
          <a:blip r:embed="rId2">
            <a:alphaModFix/>
          </a:blip>
          <a:srcRect/>
          <a:stretch/>
        </p:blipFill>
        <p:spPr>
          <a:xfrm>
            <a:off x="-26193" y="-70061"/>
            <a:ext cx="9170193" cy="4564966"/>
          </a:xfrm>
          <a:prstGeom prst="rect">
            <a:avLst/>
          </a:prstGeom>
          <a:noFill/>
          <a:ln>
            <a:noFill/>
          </a:ln>
          <a:effectLst>
            <a:outerShdw blurRad="304800" dist="12700" dir="5400000" algn="ctr" rotWithShape="0">
              <a:srgbClr val="000000">
                <a:alpha val="29803"/>
              </a:srgbClr>
            </a:outerShdw>
          </a:effectLst>
        </p:spPr>
      </p:pic>
    </p:spTree>
    <p:extLst>
      <p:ext uri="{BB962C8B-B14F-4D97-AF65-F5344CB8AC3E}">
        <p14:creationId xmlns:p14="http://schemas.microsoft.com/office/powerpoint/2010/main" val="32044828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ntent Image Wide 2">
  <p:cSld name="1_Content Image Wide 2">
    <p:spTree>
      <p:nvGrpSpPr>
        <p:cNvPr id="1" name="Shape 159"/>
        <p:cNvGrpSpPr/>
        <p:nvPr/>
      </p:nvGrpSpPr>
      <p:grpSpPr>
        <a:xfrm>
          <a:off x="0" y="0"/>
          <a:ext cx="0" cy="0"/>
          <a:chOff x="0" y="0"/>
          <a:chExt cx="0" cy="0"/>
        </a:xfrm>
      </p:grpSpPr>
      <p:pic>
        <p:nvPicPr>
          <p:cNvPr id="160" name="Google Shape;160;p110"/>
          <p:cNvPicPr preferRelativeResize="0">
            <a:picLocks noGrp="1"/>
          </p:cNvPicPr>
          <p:nvPr>
            <p:ph type="pic" idx="2"/>
          </p:nvPr>
        </p:nvPicPr>
        <p:blipFill/>
        <p:spPr>
          <a:xfrm>
            <a:off x="0" y="1665249"/>
            <a:ext cx="9141714" cy="4646340"/>
          </a:xfrm>
          <a:prstGeom prst="rect">
            <a:avLst/>
          </a:prstGeom>
          <a:blipFill rotWithShape="1">
            <a:blip r:embed="rId2">
              <a:alphaModFix/>
            </a:blip>
            <a:stretch>
              <a:fillRect/>
            </a:stretch>
          </a:blipFill>
          <a:ln>
            <a:noFill/>
          </a:ln>
        </p:spPr>
      </p:pic>
      <p:sp>
        <p:nvSpPr>
          <p:cNvPr id="161" name="Google Shape;161;p110"/>
          <p:cNvSpPr txBox="1">
            <a:spLocks noGrp="1"/>
          </p:cNvSpPr>
          <p:nvPr>
            <p:ph type="title"/>
          </p:nvPr>
        </p:nvSpPr>
        <p:spPr>
          <a:xfrm>
            <a:off x="457200" y="685801"/>
            <a:ext cx="8232424" cy="70866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21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62" name="Google Shape;162;p110"/>
          <p:cNvSpPr txBox="1">
            <a:spLocks noGrp="1"/>
          </p:cNvSpPr>
          <p:nvPr>
            <p:ph type="body" idx="1"/>
          </p:nvPr>
        </p:nvSpPr>
        <p:spPr>
          <a:xfrm>
            <a:off x="454377" y="1241348"/>
            <a:ext cx="1990930" cy="20774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350"/>
              <a:buFont typeface="Arial"/>
              <a:buNone/>
              <a:defRPr sz="1350" b="0" i="0" u="none" strike="noStrike" cap="none">
                <a:solidFill>
                  <a:schemeClr val="accent4"/>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586521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 Image Left">
  <p:cSld name="1_Content Image Left">
    <p:spTree>
      <p:nvGrpSpPr>
        <p:cNvPr id="1" name="Shape 163"/>
        <p:cNvGrpSpPr/>
        <p:nvPr/>
      </p:nvGrpSpPr>
      <p:grpSpPr>
        <a:xfrm>
          <a:off x="0" y="0"/>
          <a:ext cx="0" cy="0"/>
          <a:chOff x="0" y="0"/>
          <a:chExt cx="0" cy="0"/>
        </a:xfrm>
      </p:grpSpPr>
      <p:sp>
        <p:nvSpPr>
          <p:cNvPr id="164" name="Google Shape;164;p111"/>
          <p:cNvSpPr txBox="1">
            <a:spLocks noGrp="1"/>
          </p:cNvSpPr>
          <p:nvPr>
            <p:ph type="title"/>
          </p:nvPr>
        </p:nvSpPr>
        <p:spPr>
          <a:xfrm>
            <a:off x="457200" y="685801"/>
            <a:ext cx="8229600" cy="70866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21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65" name="Google Shape;165;p111"/>
          <p:cNvSpPr txBox="1">
            <a:spLocks noGrp="1"/>
          </p:cNvSpPr>
          <p:nvPr>
            <p:ph type="body" idx="1"/>
          </p:nvPr>
        </p:nvSpPr>
        <p:spPr>
          <a:xfrm>
            <a:off x="4710588" y="1919233"/>
            <a:ext cx="3976212" cy="410056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SzPts val="1400"/>
              <a:buNone/>
              <a:defRPr sz="15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3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66" name="Google Shape;166;p111"/>
          <p:cNvSpPr txBox="1">
            <a:spLocks noGrp="1"/>
          </p:cNvSpPr>
          <p:nvPr>
            <p:ph type="body" idx="2"/>
          </p:nvPr>
        </p:nvSpPr>
        <p:spPr>
          <a:xfrm>
            <a:off x="454377" y="1241348"/>
            <a:ext cx="1990930" cy="20774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350"/>
              <a:buFont typeface="Arial"/>
              <a:buNone/>
              <a:defRPr sz="1350" b="0" i="0" u="none" strike="noStrike" cap="none">
                <a:solidFill>
                  <a:schemeClr val="accent4"/>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167" name="Google Shape;167;p111"/>
          <p:cNvPicPr preferRelativeResize="0">
            <a:picLocks noGrp="1"/>
          </p:cNvPicPr>
          <p:nvPr>
            <p:ph type="pic" idx="3"/>
          </p:nvPr>
        </p:nvPicPr>
        <p:blipFill/>
        <p:spPr>
          <a:xfrm>
            <a:off x="-1" y="1919232"/>
            <a:ext cx="4433413" cy="4100569"/>
          </a:xfrm>
          <a:prstGeom prst="rect">
            <a:avLst/>
          </a:prstGeom>
          <a:blipFill rotWithShape="1">
            <a:blip r:embed="rId2">
              <a:alphaModFix/>
            </a:blip>
            <a:stretch>
              <a:fillRect/>
            </a:stretch>
          </a:blipFill>
          <a:ln>
            <a:noFill/>
          </a:ln>
        </p:spPr>
      </p:pic>
    </p:spTree>
    <p:extLst>
      <p:ext uri="{BB962C8B-B14F-4D97-AF65-F5344CB8AC3E}">
        <p14:creationId xmlns:p14="http://schemas.microsoft.com/office/powerpoint/2010/main" val="3762826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Teal">
  <p:cSld name="Section Teal">
    <p:spTree>
      <p:nvGrpSpPr>
        <p:cNvPr id="1" name="Shape 168"/>
        <p:cNvGrpSpPr/>
        <p:nvPr/>
      </p:nvGrpSpPr>
      <p:grpSpPr>
        <a:xfrm>
          <a:off x="0" y="0"/>
          <a:ext cx="0" cy="0"/>
          <a:chOff x="0" y="0"/>
          <a:chExt cx="0" cy="0"/>
        </a:xfrm>
      </p:grpSpPr>
      <p:sp>
        <p:nvSpPr>
          <p:cNvPr id="169" name="Google Shape;169;p112"/>
          <p:cNvSpPr txBox="1">
            <a:spLocks noGrp="1"/>
          </p:cNvSpPr>
          <p:nvPr>
            <p:ph type="body" idx="1"/>
          </p:nvPr>
        </p:nvSpPr>
        <p:spPr>
          <a:xfrm>
            <a:off x="1127873" y="5808048"/>
            <a:ext cx="6860427" cy="553355"/>
          </a:xfrm>
          <a:prstGeom prst="rect">
            <a:avLst/>
          </a:prstGeom>
          <a:noFill/>
          <a:ln>
            <a:noFill/>
          </a:ln>
        </p:spPr>
        <p:txBody>
          <a:bodyPr spcFirstLastPara="1" wrap="square" lIns="0" tIns="0" rIns="0" bIns="0" anchor="t" anchorCtr="0">
            <a:noAutofit/>
          </a:bodyPr>
          <a:lstStyle>
            <a:lvl1pPr marL="457200" marR="0" lvl="0" indent="-228600" algn="l" rtl="0">
              <a:lnSpc>
                <a:spcPct val="111111"/>
              </a:lnSpc>
              <a:spcBef>
                <a:spcPts val="0"/>
              </a:spcBef>
              <a:spcAft>
                <a:spcPts val="0"/>
              </a:spcAft>
              <a:buClr>
                <a:srgbClr val="00B8B4"/>
              </a:buClr>
              <a:buSzPts val="1350"/>
              <a:buFont typeface="Arial"/>
              <a:buNone/>
              <a:defRPr sz="1350" b="0" i="0" u="none" strike="noStrike" cap="none">
                <a:solidFill>
                  <a:srgbClr val="00B8B4"/>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0" name="Google Shape;170;p112"/>
          <p:cNvSpPr txBox="1">
            <a:spLocks noGrp="1"/>
          </p:cNvSpPr>
          <p:nvPr>
            <p:ph type="body" idx="2"/>
          </p:nvPr>
        </p:nvSpPr>
        <p:spPr>
          <a:xfrm>
            <a:off x="1127872" y="4739083"/>
            <a:ext cx="6860428" cy="904477"/>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171" name="Google Shape;171;p11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63" y="-66170"/>
            <a:ext cx="9151564" cy="4583453"/>
          </a:xfrm>
          <a:prstGeom prst="rect">
            <a:avLst/>
          </a:prstGeom>
          <a:noFill/>
          <a:ln>
            <a:noFill/>
          </a:ln>
          <a:effectLst>
            <a:outerShdw blurRad="304800" dist="12700" dir="5400000" algn="ctr" rotWithShape="0">
              <a:srgbClr val="000000">
                <a:alpha val="29803"/>
              </a:srgbClr>
            </a:outerShdw>
          </a:effectLst>
        </p:spPr>
      </p:pic>
    </p:spTree>
    <p:extLst>
      <p:ext uri="{BB962C8B-B14F-4D97-AF65-F5344CB8AC3E}">
        <p14:creationId xmlns:p14="http://schemas.microsoft.com/office/powerpoint/2010/main" val="2144462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ntent Image Right">
  <p:cSld name="Content Image Right">
    <p:spTree>
      <p:nvGrpSpPr>
        <p:cNvPr id="1" name="Shape 172"/>
        <p:cNvGrpSpPr/>
        <p:nvPr/>
      </p:nvGrpSpPr>
      <p:grpSpPr>
        <a:xfrm>
          <a:off x="0" y="0"/>
          <a:ext cx="0" cy="0"/>
          <a:chOff x="0" y="0"/>
          <a:chExt cx="0" cy="0"/>
        </a:xfrm>
      </p:grpSpPr>
      <p:sp>
        <p:nvSpPr>
          <p:cNvPr id="173" name="Google Shape;173;p113"/>
          <p:cNvSpPr txBox="1">
            <a:spLocks noGrp="1"/>
          </p:cNvSpPr>
          <p:nvPr>
            <p:ph type="title"/>
          </p:nvPr>
        </p:nvSpPr>
        <p:spPr>
          <a:xfrm>
            <a:off x="457200" y="685801"/>
            <a:ext cx="8229600" cy="70866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21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4" name="Google Shape;174;p113"/>
          <p:cNvSpPr txBox="1">
            <a:spLocks noGrp="1"/>
          </p:cNvSpPr>
          <p:nvPr>
            <p:ph type="body" idx="1"/>
          </p:nvPr>
        </p:nvSpPr>
        <p:spPr>
          <a:xfrm>
            <a:off x="457200" y="1919233"/>
            <a:ext cx="3976212" cy="410056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SzPts val="1400"/>
              <a:buNone/>
              <a:defRPr sz="15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3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5" name="Google Shape;175;p113"/>
          <p:cNvSpPr txBox="1">
            <a:spLocks noGrp="1"/>
          </p:cNvSpPr>
          <p:nvPr>
            <p:ph type="body" idx="2"/>
          </p:nvPr>
        </p:nvSpPr>
        <p:spPr>
          <a:xfrm>
            <a:off x="454377" y="1241348"/>
            <a:ext cx="1990930" cy="20774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350"/>
              <a:buFont typeface="Arial"/>
              <a:buNone/>
              <a:defRPr sz="1350" b="0" i="0" u="none" strike="noStrike" cap="none">
                <a:solidFill>
                  <a:schemeClr val="accent4"/>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176" name="Google Shape;176;p113"/>
          <p:cNvPicPr preferRelativeResize="0">
            <a:picLocks noGrp="1"/>
          </p:cNvPicPr>
          <p:nvPr>
            <p:ph type="pic" idx="3"/>
          </p:nvPr>
        </p:nvPicPr>
        <p:blipFill/>
        <p:spPr>
          <a:xfrm>
            <a:off x="4710590" y="1919232"/>
            <a:ext cx="4433410" cy="4100569"/>
          </a:xfrm>
          <a:prstGeom prst="rect">
            <a:avLst/>
          </a:prstGeom>
          <a:blipFill rotWithShape="1">
            <a:blip r:embed="rId2">
              <a:alphaModFix/>
            </a:blip>
            <a:stretch>
              <a:fillRect/>
            </a:stretch>
          </a:blipFill>
          <a:ln>
            <a:noFill/>
          </a:ln>
        </p:spPr>
      </p:pic>
    </p:spTree>
    <p:extLst>
      <p:ext uri="{BB962C8B-B14F-4D97-AF65-F5344CB8AC3E}">
        <p14:creationId xmlns:p14="http://schemas.microsoft.com/office/powerpoint/2010/main" val="37659254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Section Teal">
  <p:cSld name="1_Section Teal">
    <p:bg>
      <p:bgPr>
        <a:solidFill>
          <a:schemeClr val="lt2"/>
        </a:solidFill>
        <a:effectLst/>
      </p:bgPr>
    </p:bg>
    <p:spTree>
      <p:nvGrpSpPr>
        <p:cNvPr id="1" name="Shape 177"/>
        <p:cNvGrpSpPr/>
        <p:nvPr/>
      </p:nvGrpSpPr>
      <p:grpSpPr>
        <a:xfrm>
          <a:off x="0" y="0"/>
          <a:ext cx="0" cy="0"/>
          <a:chOff x="0" y="0"/>
          <a:chExt cx="0" cy="0"/>
        </a:xfrm>
      </p:grpSpPr>
      <p:sp>
        <p:nvSpPr>
          <p:cNvPr id="178" name="Google Shape;178;p114"/>
          <p:cNvSpPr/>
          <p:nvPr/>
        </p:nvSpPr>
        <p:spPr>
          <a:xfrm>
            <a:off x="0" y="-1"/>
            <a:ext cx="9144000" cy="685641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9" name="Google Shape;179;p114"/>
          <p:cNvSpPr txBox="1">
            <a:spLocks noGrp="1"/>
          </p:cNvSpPr>
          <p:nvPr>
            <p:ph type="body" idx="1"/>
          </p:nvPr>
        </p:nvSpPr>
        <p:spPr>
          <a:xfrm>
            <a:off x="443220" y="5388050"/>
            <a:ext cx="8259455" cy="451406"/>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0000"/>
              </a:buClr>
              <a:buSzPts val="3200"/>
              <a:buFont typeface="Arial"/>
              <a:buNone/>
              <a:defRPr sz="3200" b="1"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80" name="Google Shape;180;p114"/>
          <p:cNvSpPr txBox="1">
            <a:spLocks noGrp="1"/>
          </p:cNvSpPr>
          <p:nvPr>
            <p:ph type="body" idx="2"/>
          </p:nvPr>
        </p:nvSpPr>
        <p:spPr>
          <a:xfrm>
            <a:off x="445558" y="5996464"/>
            <a:ext cx="1782539" cy="27699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81" name="Google Shape;181;p114"/>
          <p:cNvSpPr txBox="1"/>
          <p:nvPr/>
        </p:nvSpPr>
        <p:spPr>
          <a:xfrm>
            <a:off x="8647289" y="6502399"/>
            <a:ext cx="338667"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fld id="{00000000-1234-1234-1234-123412341234}" type="slidenum">
              <a:rPr lang="en-US" sz="1400" b="1" i="0" u="none" strike="noStrike" cap="none">
                <a:solidFill>
                  <a:schemeClr val="dk2"/>
                </a:solidFill>
                <a:latin typeface="Arial"/>
                <a:ea typeface="Arial"/>
                <a:cs typeface="Arial"/>
                <a:sym typeface="Arial"/>
              </a:rPr>
              <a:t>‹#›</a:t>
            </a:fld>
            <a:endParaRPr sz="1400" b="1" i="0" u="none" strike="noStrike" cap="none">
              <a:solidFill>
                <a:schemeClr val="dk2"/>
              </a:solidFill>
              <a:latin typeface="Arial"/>
              <a:ea typeface="Arial"/>
              <a:cs typeface="Arial"/>
              <a:sym typeface="Arial"/>
            </a:endParaRPr>
          </a:p>
        </p:txBody>
      </p:sp>
      <p:pic>
        <p:nvPicPr>
          <p:cNvPr id="182" name="Google Shape;182;p114" descr="TRF_SecondTitle_White-Teal.jpg"/>
          <p:cNvPicPr preferRelativeResize="0"/>
          <p:nvPr/>
        </p:nvPicPr>
        <p:blipFill rotWithShape="1">
          <a:blip r:embed="rId2">
            <a:alphaModFix/>
          </a:blip>
          <a:srcRect/>
          <a:stretch/>
        </p:blipFill>
        <p:spPr>
          <a:xfrm>
            <a:off x="0" y="0"/>
            <a:ext cx="9144000" cy="4308326"/>
          </a:xfrm>
          <a:prstGeom prst="rect">
            <a:avLst/>
          </a:prstGeom>
          <a:noFill/>
          <a:ln>
            <a:noFill/>
          </a:ln>
          <a:effectLst>
            <a:outerShdw blurRad="127000" dist="38100" dir="5400000" algn="t" rotWithShape="0">
              <a:srgbClr val="000000">
                <a:alpha val="29803"/>
              </a:srgbClr>
            </a:outerShdw>
          </a:effectLst>
        </p:spPr>
      </p:pic>
    </p:spTree>
    <p:extLst>
      <p:ext uri="{BB962C8B-B14F-4D97-AF65-F5344CB8AC3E}">
        <p14:creationId xmlns:p14="http://schemas.microsoft.com/office/powerpoint/2010/main" val="12581919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920525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523436-932E-1514-E8F8-85E0C6E0EC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463837"/>
          </a:xfrm>
          <a:prstGeom prst="rect">
            <a:avLst/>
          </a:prstGeom>
          <a:effectLst>
            <a:outerShdw blurRad="304800" dist="12700" dir="5400000" algn="ctr" rotWithShape="0">
              <a:srgbClr val="000000">
                <a:alpha val="30000"/>
              </a:srgbClr>
            </a:outerShdw>
          </a:effectLst>
        </p:spPr>
      </p:pic>
      <p:sp>
        <p:nvSpPr>
          <p:cNvPr id="2" name="Text Placeholder 3">
            <a:extLst>
              <a:ext uri="{FF2B5EF4-FFF2-40B4-BE49-F238E27FC236}">
                <a16:creationId xmlns:a16="http://schemas.microsoft.com/office/drawing/2014/main" id="{22EF3EA8-BC73-1380-F104-F952C512D0EA}"/>
              </a:ext>
            </a:extLst>
          </p:cNvPr>
          <p:cNvSpPr>
            <a:spLocks noGrp="1"/>
          </p:cNvSpPr>
          <p:nvPr>
            <p:ph type="body" sz="quarter" idx="14" hasCustomPrompt="1"/>
          </p:nvPr>
        </p:nvSpPr>
        <p:spPr>
          <a:xfrm>
            <a:off x="1127872" y="5808048"/>
            <a:ext cx="6854077" cy="553355"/>
          </a:xfrm>
          <a:prstGeom prst="rect">
            <a:avLst/>
          </a:prstGeom>
        </p:spPr>
        <p:txBody>
          <a:bodyPr lIns="0" tIns="0" rIns="0" bIns="0">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600">
                <a:solidFill>
                  <a:srgbClr val="00B8B4"/>
                </a:solidFill>
              </a:defRPr>
            </a:lvl1pPr>
          </a:lstStyle>
          <a:p>
            <a:r>
              <a:rPr lang="en-US" dirty="0"/>
              <a:t>Subtitle</a:t>
            </a:r>
          </a:p>
        </p:txBody>
      </p:sp>
      <p:sp>
        <p:nvSpPr>
          <p:cNvPr id="4" name="Text Placeholder 17">
            <a:extLst>
              <a:ext uri="{FF2B5EF4-FFF2-40B4-BE49-F238E27FC236}">
                <a16:creationId xmlns:a16="http://schemas.microsoft.com/office/drawing/2014/main" id="{73A76E9E-66C6-B6F6-86D8-B355E2A1D739}"/>
              </a:ext>
            </a:extLst>
          </p:cNvPr>
          <p:cNvSpPr>
            <a:spLocks noGrp="1"/>
          </p:cNvSpPr>
          <p:nvPr>
            <p:ph type="body" sz="quarter" idx="16" hasCustomPrompt="1"/>
          </p:nvPr>
        </p:nvSpPr>
        <p:spPr>
          <a:xfrm>
            <a:off x="1127872" y="4739083"/>
            <a:ext cx="6854078" cy="904477"/>
          </a:xfrm>
          <a:prstGeom prst="rect">
            <a:avLst/>
          </a:prstGeom>
        </p:spPr>
        <p:txBody>
          <a:bodyPr lIns="0" tIns="0" rIns="0" bIns="0"/>
          <a:lstStyle>
            <a:lvl1pPr marL="0" indent="0">
              <a:spcBef>
                <a:spcPts val="0"/>
              </a:spcBef>
              <a:buNone/>
              <a:defRPr sz="2800" b="1" i="0">
                <a:latin typeface="Arial Regular" charset="0"/>
                <a:ea typeface="Arial Regular" charset="0"/>
                <a:cs typeface="Arial Regular"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Multi-line Section Title</a:t>
            </a:r>
          </a:p>
        </p:txBody>
      </p:sp>
    </p:spTree>
    <p:extLst>
      <p:ext uri="{BB962C8B-B14F-4D97-AF65-F5344CB8AC3E}">
        <p14:creationId xmlns:p14="http://schemas.microsoft.com/office/powerpoint/2010/main" val="293273215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image" Target="../media/image12.emf"/><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25.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23.png"/><Relationship Id="rId5" Type="http://schemas.openxmlformats.org/officeDocument/2006/relationships/theme" Target="../theme/theme4.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6.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image" Target="../media/image30.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12.emf"/><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image" Target="../media/image32.png"/><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image" Target="../media/image31.png"/><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theme" Target="../theme/theme7.xml"/><Relationship Id="rId8" Type="http://schemas.openxmlformats.org/officeDocument/2006/relationships/slideLayout" Target="../slideLayouts/slideLayout60.xml"/><Relationship Id="rId3"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000215"/>
      </p:ext>
    </p:extLst>
  </p:cSld>
  <p:clrMap bg1="lt1" tx1="dk1" bg2="lt2" tx2="dk2" accent1="accent1" accent2="accent2" accent3="accent3" accent4="accent4" accent5="accent5" accent6="accent6" hlink="hlink" folHlink="folHlink"/>
  <p:sldLayoutIdLst>
    <p:sldLayoutId id="214748371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2160" userDrawn="1">
          <p15:clr>
            <a:srgbClr val="F26B43"/>
          </p15:clr>
        </p15:guide>
        <p15:guide id="3" orient="horz" pos="432" userDrawn="1">
          <p15:clr>
            <a:srgbClr val="F26B43"/>
          </p15:clr>
        </p15:guide>
        <p15:guide id="4" pos="288" userDrawn="1">
          <p15:clr>
            <a:srgbClr val="F26B43"/>
          </p15:clr>
        </p15:guide>
        <p15:guide id="5" pos="5472" userDrawn="1">
          <p15:clr>
            <a:srgbClr val="F26B43"/>
          </p15:clr>
        </p15:guide>
        <p15:guide id="6" pos="5041" userDrawn="1">
          <p15:clr>
            <a:srgbClr val="F26B43"/>
          </p15:clr>
        </p15:guide>
        <p15:guide id="7" orient="horz" pos="28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359423-7642-E6BA-D1E3-07170EB5B332}"/>
              </a:ext>
            </a:extLst>
          </p:cNvPr>
          <p:cNvSpPr/>
          <p:nvPr userDrawn="1"/>
        </p:nvSpPr>
        <p:spPr>
          <a:xfrm>
            <a:off x="-2" y="4457700"/>
            <a:ext cx="9144002" cy="24003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lumMod val="40000"/>
                  <a:lumOff val="60000"/>
                </a:schemeClr>
              </a:solidFill>
            </a:endParaRPr>
          </a:p>
        </p:txBody>
      </p:sp>
      <p:sp>
        <p:nvSpPr>
          <p:cNvPr id="22" name="TextBox 21">
            <a:extLst>
              <a:ext uri="{FF2B5EF4-FFF2-40B4-BE49-F238E27FC236}">
                <a16:creationId xmlns:a16="http://schemas.microsoft.com/office/drawing/2014/main" id="{7BC76900-3341-C206-7359-40DE585C0156}"/>
              </a:ext>
            </a:extLst>
          </p:cNvPr>
          <p:cNvSpPr txBox="1"/>
          <p:nvPr userDrawn="1"/>
        </p:nvSpPr>
        <p:spPr>
          <a:xfrm>
            <a:off x="8658596" y="6502400"/>
            <a:ext cx="254000" cy="161583"/>
          </a:xfrm>
          <a:prstGeom prst="rect">
            <a:avLst/>
          </a:prstGeom>
          <a:noFill/>
        </p:spPr>
        <p:txBody>
          <a:bodyPr wrap="square" lIns="0" tIns="0" rIns="0" bIns="0" rtlCol="0" anchor="t" anchorCtr="0">
            <a:spAutoFit/>
          </a:bodyPr>
          <a:lstStyle/>
          <a:p>
            <a:pPr algn="ctr"/>
            <a:fld id="{A9AF89CA-076C-0F46-A9B5-83E2EC7F2196}" type="slidenum">
              <a:rPr lang="en-US" sz="1050" b="1" smtClean="0">
                <a:solidFill>
                  <a:schemeClr val="bg1">
                    <a:lumMod val="65000"/>
                  </a:schemeClr>
                </a:solidFill>
              </a:rPr>
              <a:t>‹#›</a:t>
            </a:fld>
            <a:endParaRPr lang="en-US" sz="1050" b="1" dirty="0">
              <a:solidFill>
                <a:schemeClr val="bg1">
                  <a:lumMod val="65000"/>
                </a:schemeClr>
              </a:solidFill>
            </a:endParaRPr>
          </a:p>
        </p:txBody>
      </p:sp>
    </p:spTree>
    <p:extLst>
      <p:ext uri="{BB962C8B-B14F-4D97-AF65-F5344CB8AC3E}">
        <p14:creationId xmlns:p14="http://schemas.microsoft.com/office/powerpoint/2010/main" val="2289565377"/>
      </p:ext>
    </p:extLst>
  </p:cSld>
  <p:clrMap bg1="lt1" tx1="dk1" bg2="lt2" tx2="dk2" accent1="accent1" accent2="accent2" accent3="accent3" accent4="accent4" accent5="accent5" accent6="accent6" hlink="hlink" folHlink="folHlink"/>
  <p:sldLayoutIdLst>
    <p:sldLayoutId id="2147483659" r:id="rId1"/>
    <p:sldLayoutId id="2147483662" r:id="rId2"/>
    <p:sldLayoutId id="2147483665" r:id="rId3"/>
    <p:sldLayoutId id="2147483663" r:id="rId4"/>
    <p:sldLayoutId id="2147483661" r:id="rId5"/>
    <p:sldLayoutId id="2147483666" r:id="rId6"/>
    <p:sldLayoutId id="2147483664" r:id="rId7"/>
    <p:sldLayoutId id="2147483660" r:id="rId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2160" userDrawn="1">
          <p15:clr>
            <a:srgbClr val="F26B43"/>
          </p15:clr>
        </p15:guide>
        <p15:guide id="3" pos="288" userDrawn="1">
          <p15:clr>
            <a:srgbClr val="F26B43"/>
          </p15:clr>
        </p15:guide>
        <p15:guide id="4" pos="702" userDrawn="1">
          <p15:clr>
            <a:srgbClr val="F26B43"/>
          </p15:clr>
        </p15:guide>
        <p15:guide id="5" pos="5472" userDrawn="1">
          <p15:clr>
            <a:srgbClr val="F26B43"/>
          </p15:clr>
        </p15:guide>
        <p15:guide id="6" pos="5040" userDrawn="1">
          <p15:clr>
            <a:srgbClr val="F26B43"/>
          </p15:clr>
        </p15:guide>
        <p15:guide id="7" orient="horz" pos="2808" userDrawn="1">
          <p15:clr>
            <a:srgbClr val="F26B43"/>
          </p15:clr>
        </p15:guide>
        <p15:guide id="8" orient="horz" pos="43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55B453-9A86-6D53-9EAB-E2F111C0B647}"/>
              </a:ext>
            </a:extLst>
          </p:cNvPr>
          <p:cNvSpPr/>
          <p:nvPr userDrawn="1"/>
        </p:nvSpPr>
        <p:spPr>
          <a:xfrm>
            <a:off x="-2" y="0"/>
            <a:ext cx="9144002" cy="711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93BE0BB8-4076-7A99-1539-E3732154AE2C}"/>
              </a:ext>
            </a:extLst>
          </p:cNvPr>
          <p:cNvSpPr/>
          <p:nvPr userDrawn="1"/>
        </p:nvSpPr>
        <p:spPr>
          <a:xfrm>
            <a:off x="-2" y="3732213"/>
            <a:ext cx="9144002" cy="3125787"/>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lumMod val="40000"/>
                  <a:lumOff val="60000"/>
                </a:schemeClr>
              </a:solidFill>
            </a:endParaRPr>
          </a:p>
        </p:txBody>
      </p:sp>
      <p:sp>
        <p:nvSpPr>
          <p:cNvPr id="10" name="TextBox 9">
            <a:extLst>
              <a:ext uri="{FF2B5EF4-FFF2-40B4-BE49-F238E27FC236}">
                <a16:creationId xmlns:a16="http://schemas.microsoft.com/office/drawing/2014/main" id="{0D1829DB-3C1C-8557-0E3D-4BD70E053370}"/>
              </a:ext>
            </a:extLst>
          </p:cNvPr>
          <p:cNvSpPr txBox="1"/>
          <p:nvPr userDrawn="1"/>
        </p:nvSpPr>
        <p:spPr>
          <a:xfrm>
            <a:off x="8658596" y="6502400"/>
            <a:ext cx="254000" cy="161583"/>
          </a:xfrm>
          <a:prstGeom prst="rect">
            <a:avLst/>
          </a:prstGeom>
          <a:noFill/>
        </p:spPr>
        <p:txBody>
          <a:bodyPr wrap="square" lIns="0" tIns="0" rIns="0" bIns="0" rtlCol="0" anchor="t" anchorCtr="0">
            <a:spAutoFit/>
          </a:bodyPr>
          <a:lstStyle/>
          <a:p>
            <a:pPr algn="ctr"/>
            <a:fld id="{A9AF89CA-076C-0F46-A9B5-83E2EC7F2196}" type="slidenum">
              <a:rPr lang="en-US" sz="1050" b="1" smtClean="0">
                <a:solidFill>
                  <a:schemeClr val="bg1">
                    <a:lumMod val="65000"/>
                  </a:schemeClr>
                </a:solidFill>
              </a:rPr>
              <a:t>‹#›</a:t>
            </a:fld>
            <a:endParaRPr lang="en-US" sz="1050" b="1" dirty="0">
              <a:solidFill>
                <a:schemeClr val="bg1">
                  <a:lumMod val="65000"/>
                </a:schemeClr>
              </a:solidFill>
            </a:endParaRPr>
          </a:p>
        </p:txBody>
      </p:sp>
      <p:sp>
        <p:nvSpPr>
          <p:cNvPr id="5" name="Rectangle 4">
            <a:extLst>
              <a:ext uri="{FF2B5EF4-FFF2-40B4-BE49-F238E27FC236}">
                <a16:creationId xmlns:a16="http://schemas.microsoft.com/office/drawing/2014/main" id="{C51F150D-44AE-5A77-431F-A253821B2E8E}"/>
              </a:ext>
            </a:extLst>
          </p:cNvPr>
          <p:cNvSpPr/>
          <p:nvPr userDrawn="1"/>
        </p:nvSpPr>
        <p:spPr>
          <a:xfrm>
            <a:off x="-2" y="140157"/>
            <a:ext cx="9144002" cy="6163056"/>
          </a:xfrm>
          <a:prstGeom prst="rect">
            <a:avLst/>
          </a:prstGeom>
          <a:solidFill>
            <a:schemeClr val="bg1"/>
          </a:solidFill>
          <a:ln>
            <a:noFill/>
          </a:ln>
          <a:effectLst>
            <a:outerShdw blurRad="304800" dist="12700" dir="5400000" algn="t"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2"/>
              </a:solidFill>
            </a:endParaRPr>
          </a:p>
        </p:txBody>
      </p:sp>
      <p:pic>
        <p:nvPicPr>
          <p:cNvPr id="2" name="Picture 1">
            <a:extLst>
              <a:ext uri="{FF2B5EF4-FFF2-40B4-BE49-F238E27FC236}">
                <a16:creationId xmlns:a16="http://schemas.microsoft.com/office/drawing/2014/main" id="{CE709B6A-9DB7-531E-0EB1-6A0B5E85537E}"/>
              </a:ext>
            </a:extLst>
          </p:cNvPr>
          <p:cNvPicPr>
            <a:picLocks noChangeAspect="1"/>
          </p:cNvPicPr>
          <p:nvPr userDrawn="1"/>
        </p:nvPicPr>
        <p:blipFill>
          <a:blip r:embed="rId23"/>
          <a:stretch>
            <a:fillRect/>
          </a:stretch>
        </p:blipFill>
        <p:spPr>
          <a:xfrm>
            <a:off x="4095706" y="6424310"/>
            <a:ext cx="952586" cy="328112"/>
          </a:xfrm>
          <a:prstGeom prst="rect">
            <a:avLst/>
          </a:prstGeom>
        </p:spPr>
      </p:pic>
    </p:spTree>
    <p:extLst>
      <p:ext uri="{BB962C8B-B14F-4D97-AF65-F5344CB8AC3E}">
        <p14:creationId xmlns:p14="http://schemas.microsoft.com/office/powerpoint/2010/main" val="3344494945"/>
      </p:ext>
    </p:extLst>
  </p:cSld>
  <p:clrMap bg1="lt1" tx1="dk1" bg2="lt2" tx2="dk2" accent1="accent1" accent2="accent2" accent3="accent3" accent4="accent4" accent5="accent5" accent6="accent6" hlink="hlink" folHlink="folHlink"/>
  <p:sldLayoutIdLst>
    <p:sldLayoutId id="2147483674" r:id="rId1"/>
    <p:sldLayoutId id="2147483677" r:id="rId2"/>
    <p:sldLayoutId id="2147483678" r:id="rId3"/>
    <p:sldLayoutId id="2147483675" r:id="rId4"/>
    <p:sldLayoutId id="2147483679" r:id="rId5"/>
    <p:sldLayoutId id="2147483680" r:id="rId6"/>
    <p:sldLayoutId id="2147483681" r:id="rId7"/>
    <p:sldLayoutId id="2147483676"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82" r:id="rId17"/>
    <p:sldLayoutId id="2147483766" r:id="rId18"/>
    <p:sldLayoutId id="2147483767" r:id="rId19"/>
    <p:sldLayoutId id="2147483768" r:id="rId20"/>
    <p:sldLayoutId id="2147483769" r:id="rId2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2160" userDrawn="1">
          <p15:clr>
            <a:srgbClr val="F26B43"/>
          </p15:clr>
        </p15:guide>
        <p15:guide id="3" orient="horz" pos="432" userDrawn="1">
          <p15:clr>
            <a:srgbClr val="F26B43"/>
          </p15:clr>
        </p15:guide>
        <p15:guide id="4" pos="288" userDrawn="1">
          <p15:clr>
            <a:srgbClr val="F26B43"/>
          </p15:clr>
        </p15:guide>
        <p15:guide id="5" pos="720" userDrawn="1">
          <p15:clr>
            <a:srgbClr val="F26B43"/>
          </p15:clr>
        </p15:guide>
        <p15:guide id="6" pos="5472" userDrawn="1">
          <p15:clr>
            <a:srgbClr val="F26B43"/>
          </p15:clr>
        </p15:guide>
        <p15:guide id="7" pos="5041" userDrawn="1">
          <p15:clr>
            <a:srgbClr val="F26B43"/>
          </p15:clr>
        </p15:guide>
        <p15:guide id="8" orient="horz" pos="379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1B118F-8E56-D211-0214-6B43671D0CF7}"/>
              </a:ext>
            </a:extLst>
          </p:cNvPr>
          <p:cNvSpPr txBox="1"/>
          <p:nvPr userDrawn="1"/>
        </p:nvSpPr>
        <p:spPr>
          <a:xfrm>
            <a:off x="67589" y="6634693"/>
            <a:ext cx="1824218" cy="103875"/>
          </a:xfrm>
          <a:prstGeom prst="rect">
            <a:avLst/>
          </a:prstGeom>
          <a:noFill/>
        </p:spPr>
        <p:txBody>
          <a:bodyPr wrap="none" lIns="0" tIns="0" rIns="0" bIns="0" rtlCol="0">
            <a:spAutoFit/>
          </a:bodyPr>
          <a:lstStyle/>
          <a:p>
            <a:pPr algn="r"/>
            <a:r>
              <a:rPr lang="en-US" sz="675" b="0" i="0" dirty="0">
                <a:solidFill>
                  <a:srgbClr val="000000"/>
                </a:solidFill>
                <a:effectLst/>
                <a:latin typeface="Arial Regular" charset="0"/>
                <a:ea typeface="Arial Regular" charset="0"/>
                <a:cs typeface="Arial Regular" charset="0"/>
              </a:rPr>
              <a:t>Copyright © 2024 THE RIPPEL FOUNDATION.</a:t>
            </a:r>
          </a:p>
        </p:txBody>
      </p:sp>
      <p:pic>
        <p:nvPicPr>
          <p:cNvPr id="2" name="Picture 1">
            <a:extLst>
              <a:ext uri="{FF2B5EF4-FFF2-40B4-BE49-F238E27FC236}">
                <a16:creationId xmlns:a16="http://schemas.microsoft.com/office/drawing/2014/main" id="{77E80621-9DC2-B941-B2A1-C1DD5865C076}"/>
              </a:ext>
            </a:extLst>
          </p:cNvPr>
          <p:cNvPicPr>
            <a:picLocks noChangeAspect="1"/>
          </p:cNvPicPr>
          <p:nvPr userDrawn="1"/>
        </p:nvPicPr>
        <p:blipFill>
          <a:blip r:embed="rId6"/>
          <a:stretch>
            <a:fillRect/>
          </a:stretch>
        </p:blipFill>
        <p:spPr>
          <a:xfrm>
            <a:off x="1098395" y="2176653"/>
            <a:ext cx="3619500" cy="1252347"/>
          </a:xfrm>
          <a:prstGeom prst="rect">
            <a:avLst/>
          </a:prstGeom>
        </p:spPr>
      </p:pic>
      <p:pic>
        <p:nvPicPr>
          <p:cNvPr id="6" name="Picture 5">
            <a:extLst>
              <a:ext uri="{FF2B5EF4-FFF2-40B4-BE49-F238E27FC236}">
                <a16:creationId xmlns:a16="http://schemas.microsoft.com/office/drawing/2014/main" id="{F2F1877F-D5B0-11D9-7FC4-E1A42A4996D9}"/>
              </a:ext>
            </a:extLst>
          </p:cNvPr>
          <p:cNvPicPr>
            <a:picLocks noChangeAspect="1"/>
          </p:cNvPicPr>
          <p:nvPr userDrawn="1"/>
        </p:nvPicPr>
        <p:blipFill rotWithShape="1">
          <a:blip r:embed="rId7" cstate="screen">
            <a:alphaModFix/>
            <a:extLst>
              <a:ext uri="{28A0092B-C50C-407E-A947-70E740481C1C}">
                <a14:useLocalDpi xmlns:a14="http://schemas.microsoft.com/office/drawing/2010/main"/>
              </a:ext>
            </a:extLst>
          </a:blip>
          <a:srcRect/>
          <a:stretch/>
        </p:blipFill>
        <p:spPr>
          <a:xfrm>
            <a:off x="-1" y="0"/>
            <a:ext cx="9156275" cy="1323692"/>
          </a:xfrm>
          <a:prstGeom prst="rect">
            <a:avLst/>
          </a:prstGeom>
          <a:effectLst>
            <a:outerShdw blurRad="304800" dist="12700" dir="5400000" algn="t" rotWithShape="0">
              <a:prstClr val="black">
                <a:alpha val="30000"/>
              </a:prstClr>
            </a:outerShdw>
          </a:effectLst>
        </p:spPr>
      </p:pic>
    </p:spTree>
    <p:extLst>
      <p:ext uri="{BB962C8B-B14F-4D97-AF65-F5344CB8AC3E}">
        <p14:creationId xmlns:p14="http://schemas.microsoft.com/office/powerpoint/2010/main" val="259194768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6" r:id="rId3"/>
    <p:sldLayoutId id="2147483697"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2160" userDrawn="1">
          <p15:clr>
            <a:srgbClr val="F26B43"/>
          </p15:clr>
        </p15:guide>
        <p15:guide id="3" orient="horz" pos="432" userDrawn="1">
          <p15:clr>
            <a:srgbClr val="F26B43"/>
          </p15:clr>
        </p15:guide>
        <p15:guide id="4" pos="288" userDrawn="1">
          <p15:clr>
            <a:srgbClr val="F26B43"/>
          </p15:clr>
        </p15:guide>
        <p15:guide id="6" pos="5472" userDrawn="1">
          <p15:clr>
            <a:srgbClr val="F26B43"/>
          </p15:clr>
        </p15:guide>
        <p15:guide id="7" pos="5041" userDrawn="1">
          <p15:clr>
            <a:srgbClr val="F26B43"/>
          </p15:clr>
        </p15:guide>
        <p15:guide id="8" orient="horz" pos="3792" userDrawn="1">
          <p15:clr>
            <a:srgbClr val="F26B43"/>
          </p15:clr>
        </p15:guide>
        <p15:guide id="9" orient="horz" pos="196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905103"/>
      </p:ext>
    </p:extLst>
  </p:cSld>
  <p:clrMap bg1="lt1" tx1="dk1" bg2="lt2" tx2="dk2" accent1="accent1" accent2="accent2" accent3="accent3" accent4="accent4" accent5="accent5" accent6="accent6" hlink="hlink" folHlink="folHlink"/>
  <p:sldLayoutIdLst>
    <p:sldLayoutId id="21474837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55B453-9A86-6D53-9EAB-E2F111C0B647}"/>
              </a:ext>
            </a:extLst>
          </p:cNvPr>
          <p:cNvSpPr/>
          <p:nvPr userDrawn="1"/>
        </p:nvSpPr>
        <p:spPr>
          <a:xfrm>
            <a:off x="-2" y="0"/>
            <a:ext cx="9144002" cy="711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93BE0BB8-4076-7A99-1539-E3732154AE2C}"/>
              </a:ext>
            </a:extLst>
          </p:cNvPr>
          <p:cNvSpPr/>
          <p:nvPr userDrawn="1"/>
        </p:nvSpPr>
        <p:spPr>
          <a:xfrm>
            <a:off x="-2" y="3732213"/>
            <a:ext cx="9144002" cy="3125787"/>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lumMod val="40000"/>
                  <a:lumOff val="60000"/>
                </a:schemeClr>
              </a:solidFill>
            </a:endParaRPr>
          </a:p>
        </p:txBody>
      </p:sp>
      <p:sp>
        <p:nvSpPr>
          <p:cNvPr id="10" name="TextBox 9">
            <a:extLst>
              <a:ext uri="{FF2B5EF4-FFF2-40B4-BE49-F238E27FC236}">
                <a16:creationId xmlns:a16="http://schemas.microsoft.com/office/drawing/2014/main" id="{0D1829DB-3C1C-8557-0E3D-4BD70E053370}"/>
              </a:ext>
            </a:extLst>
          </p:cNvPr>
          <p:cNvSpPr txBox="1"/>
          <p:nvPr userDrawn="1"/>
        </p:nvSpPr>
        <p:spPr>
          <a:xfrm>
            <a:off x="8658596" y="6502400"/>
            <a:ext cx="254000" cy="161583"/>
          </a:xfrm>
          <a:prstGeom prst="rect">
            <a:avLst/>
          </a:prstGeom>
          <a:noFill/>
        </p:spPr>
        <p:txBody>
          <a:bodyPr wrap="square" lIns="0" tIns="0" rIns="0" bIns="0" rtlCol="0" anchor="t" anchorCtr="0">
            <a:spAutoFit/>
          </a:bodyPr>
          <a:lstStyle/>
          <a:p>
            <a:pPr algn="ctr"/>
            <a:fld id="{A9AF89CA-076C-0F46-A9B5-83E2EC7F2196}" type="slidenum">
              <a:rPr lang="en-US" sz="1050" b="1" smtClean="0">
                <a:solidFill>
                  <a:schemeClr val="bg1">
                    <a:lumMod val="65000"/>
                  </a:schemeClr>
                </a:solidFill>
              </a:rPr>
              <a:t>‹#›</a:t>
            </a:fld>
            <a:endParaRPr lang="en-US" sz="1050" b="1" dirty="0">
              <a:solidFill>
                <a:schemeClr val="bg1">
                  <a:lumMod val="65000"/>
                </a:schemeClr>
              </a:solidFill>
            </a:endParaRPr>
          </a:p>
        </p:txBody>
      </p:sp>
      <p:sp>
        <p:nvSpPr>
          <p:cNvPr id="5" name="Rectangle 4">
            <a:extLst>
              <a:ext uri="{FF2B5EF4-FFF2-40B4-BE49-F238E27FC236}">
                <a16:creationId xmlns:a16="http://schemas.microsoft.com/office/drawing/2014/main" id="{C51F150D-44AE-5A77-431F-A253821B2E8E}"/>
              </a:ext>
            </a:extLst>
          </p:cNvPr>
          <p:cNvSpPr/>
          <p:nvPr userDrawn="1"/>
        </p:nvSpPr>
        <p:spPr>
          <a:xfrm>
            <a:off x="-2" y="140157"/>
            <a:ext cx="9144002" cy="6163056"/>
          </a:xfrm>
          <a:prstGeom prst="rect">
            <a:avLst/>
          </a:prstGeom>
          <a:solidFill>
            <a:schemeClr val="bg1"/>
          </a:solidFill>
          <a:ln>
            <a:noFill/>
          </a:ln>
          <a:effectLst>
            <a:outerShdw blurRad="304800" dist="12700" dir="5400000" algn="t"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2"/>
              </a:solidFill>
            </a:endParaRPr>
          </a:p>
        </p:txBody>
      </p:sp>
      <p:pic>
        <p:nvPicPr>
          <p:cNvPr id="2" name="Picture 1">
            <a:extLst>
              <a:ext uri="{FF2B5EF4-FFF2-40B4-BE49-F238E27FC236}">
                <a16:creationId xmlns:a16="http://schemas.microsoft.com/office/drawing/2014/main" id="{CE709B6A-9DB7-531E-0EB1-6A0B5E85537E}"/>
              </a:ext>
            </a:extLst>
          </p:cNvPr>
          <p:cNvPicPr>
            <a:picLocks noChangeAspect="1"/>
          </p:cNvPicPr>
          <p:nvPr userDrawn="1"/>
        </p:nvPicPr>
        <p:blipFill>
          <a:blip r:embed="rId19"/>
          <a:stretch>
            <a:fillRect/>
          </a:stretch>
        </p:blipFill>
        <p:spPr>
          <a:xfrm>
            <a:off x="3493190" y="6424310"/>
            <a:ext cx="952586" cy="328112"/>
          </a:xfrm>
          <a:prstGeom prst="rect">
            <a:avLst/>
          </a:prstGeom>
        </p:spPr>
      </p:pic>
      <p:pic>
        <p:nvPicPr>
          <p:cNvPr id="3" name="Picture 2">
            <a:extLst>
              <a:ext uri="{FF2B5EF4-FFF2-40B4-BE49-F238E27FC236}">
                <a16:creationId xmlns:a16="http://schemas.microsoft.com/office/drawing/2014/main" id="{60A7E39C-7819-4939-CC6B-8DA1028EF020}"/>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4676719" y="6361862"/>
            <a:ext cx="850386" cy="425193"/>
          </a:xfrm>
          <a:prstGeom prst="rect">
            <a:avLst/>
          </a:prstGeom>
        </p:spPr>
      </p:pic>
    </p:spTree>
    <p:extLst>
      <p:ext uri="{BB962C8B-B14F-4D97-AF65-F5344CB8AC3E}">
        <p14:creationId xmlns:p14="http://schemas.microsoft.com/office/powerpoint/2010/main" val="207846588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2160">
          <p15:clr>
            <a:srgbClr val="F26B43"/>
          </p15:clr>
        </p15:guide>
        <p15:guide id="3" orient="horz" pos="432">
          <p15:clr>
            <a:srgbClr val="F26B43"/>
          </p15:clr>
        </p15:guide>
        <p15:guide id="4" pos="288">
          <p15:clr>
            <a:srgbClr val="F26B43"/>
          </p15:clr>
        </p15:guide>
        <p15:guide id="5" pos="720">
          <p15:clr>
            <a:srgbClr val="F26B43"/>
          </p15:clr>
        </p15:guide>
        <p15:guide id="6" pos="5472">
          <p15:clr>
            <a:srgbClr val="F26B43"/>
          </p15:clr>
        </p15:guide>
        <p15:guide id="7" pos="5041">
          <p15:clr>
            <a:srgbClr val="F26B43"/>
          </p15:clr>
        </p15:guide>
        <p15:guide id="8" orient="horz" pos="379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4"/>
          <p:cNvSpPr/>
          <p:nvPr/>
        </p:nvSpPr>
        <p:spPr>
          <a:xfrm>
            <a:off x="-2" y="0"/>
            <a:ext cx="9144002" cy="711200"/>
          </a:xfrm>
          <a:prstGeom prst="rect">
            <a:avLst/>
          </a:prstGeom>
          <a:solidFill>
            <a:srgbClr val="00B8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11" name="Google Shape;11;p44"/>
          <p:cNvSpPr/>
          <p:nvPr/>
        </p:nvSpPr>
        <p:spPr>
          <a:xfrm>
            <a:off x="-2" y="3732213"/>
            <a:ext cx="9144002" cy="312578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12" name="Google Shape;12;p44"/>
          <p:cNvSpPr txBox="1"/>
          <p:nvPr/>
        </p:nvSpPr>
        <p:spPr>
          <a:xfrm>
            <a:off x="8658596" y="6502400"/>
            <a:ext cx="254000" cy="16158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50"/>
              <a:buFont typeface="Arial"/>
              <a:buNone/>
            </a:pPr>
            <a:fld id="{00000000-1234-1234-1234-123412341234}" type="slidenum">
              <a:rPr lang="en-US" sz="1050" b="1" i="0" u="none" strike="noStrike" cap="none">
                <a:solidFill>
                  <a:srgbClr val="A5A5A5"/>
                </a:solidFill>
                <a:latin typeface="Arial"/>
                <a:ea typeface="Arial"/>
                <a:cs typeface="Arial"/>
                <a:sym typeface="Arial"/>
              </a:rPr>
              <a:t>‹#›</a:t>
            </a:fld>
            <a:endParaRPr sz="1050" b="1" i="0" u="none" strike="noStrike" cap="none">
              <a:solidFill>
                <a:srgbClr val="A5A5A5"/>
              </a:solidFill>
              <a:latin typeface="Arial"/>
              <a:ea typeface="Arial"/>
              <a:cs typeface="Arial"/>
              <a:sym typeface="Arial"/>
            </a:endParaRPr>
          </a:p>
        </p:txBody>
      </p:sp>
      <p:sp>
        <p:nvSpPr>
          <p:cNvPr id="13" name="Google Shape;13;p44"/>
          <p:cNvSpPr/>
          <p:nvPr/>
        </p:nvSpPr>
        <p:spPr>
          <a:xfrm>
            <a:off x="-2" y="140157"/>
            <a:ext cx="9144002" cy="6163056"/>
          </a:xfrm>
          <a:prstGeom prst="rect">
            <a:avLst/>
          </a:prstGeom>
          <a:solidFill>
            <a:schemeClr val="lt1"/>
          </a:solidFill>
          <a:ln>
            <a:noFill/>
          </a:ln>
          <a:effectLst>
            <a:outerShdw blurRad="304800" dist="127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2"/>
              </a:solidFill>
              <a:latin typeface="Arial"/>
              <a:ea typeface="Arial"/>
              <a:cs typeface="Arial"/>
              <a:sym typeface="Arial"/>
            </a:endParaRPr>
          </a:p>
        </p:txBody>
      </p:sp>
      <p:pic>
        <p:nvPicPr>
          <p:cNvPr id="14" name="Google Shape;14;p44"/>
          <p:cNvPicPr preferRelativeResize="0"/>
          <p:nvPr/>
        </p:nvPicPr>
        <p:blipFill rotWithShape="1">
          <a:blip r:embed="rId36">
            <a:alphaModFix/>
          </a:blip>
          <a:srcRect/>
          <a:stretch/>
        </p:blipFill>
        <p:spPr>
          <a:xfrm>
            <a:off x="3513757" y="6408905"/>
            <a:ext cx="952586" cy="328112"/>
          </a:xfrm>
          <a:prstGeom prst="rect">
            <a:avLst/>
          </a:prstGeom>
          <a:noFill/>
          <a:ln>
            <a:noFill/>
          </a:ln>
        </p:spPr>
      </p:pic>
      <p:pic>
        <p:nvPicPr>
          <p:cNvPr id="15" name="Google Shape;15;p44"/>
          <p:cNvPicPr preferRelativeResize="0"/>
          <p:nvPr/>
        </p:nvPicPr>
        <p:blipFill rotWithShape="1">
          <a:blip r:embed="rId37">
            <a:alphaModFix/>
          </a:blip>
          <a:srcRect/>
          <a:stretch/>
        </p:blipFill>
        <p:spPr>
          <a:xfrm>
            <a:off x="4709238" y="6365141"/>
            <a:ext cx="789114" cy="394557"/>
          </a:xfrm>
          <a:prstGeom prst="rect">
            <a:avLst/>
          </a:prstGeom>
          <a:noFill/>
          <a:ln>
            <a:noFill/>
          </a:ln>
        </p:spPr>
      </p:pic>
    </p:spTree>
    <p:extLst>
      <p:ext uri="{BB962C8B-B14F-4D97-AF65-F5344CB8AC3E}">
        <p14:creationId xmlns:p14="http://schemas.microsoft.com/office/powerpoint/2010/main" val="871758922"/>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orient="horz" pos="2160">
          <p15:clr>
            <a:srgbClr val="F26B43"/>
          </p15:clr>
        </p15:guide>
        <p15:guide id="3" orient="horz" pos="432">
          <p15:clr>
            <a:srgbClr val="F26B43"/>
          </p15:clr>
        </p15:guide>
        <p15:guide id="4" pos="288">
          <p15:clr>
            <a:srgbClr val="F26B43"/>
          </p15:clr>
        </p15:guide>
        <p15:guide id="5" pos="720">
          <p15:clr>
            <a:srgbClr val="F26B43"/>
          </p15:clr>
        </p15:guide>
        <p15:guide id="6" pos="5472">
          <p15:clr>
            <a:srgbClr val="F26B43"/>
          </p15:clr>
        </p15:guide>
        <p15:guide id="7" pos="5041">
          <p15:clr>
            <a:srgbClr val="F26B43"/>
          </p15:clr>
        </p15:guide>
        <p15:guide id="8" orient="horz" pos="379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58.jpe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6.xml"/><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g"/><Relationship Id="rId7"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jpg"/></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8" Type="http://schemas.openxmlformats.org/officeDocument/2006/relationships/hyperlink" Target="https://www.dropbox.com/scl/fi/qofgrgkaei7cz0laadl7g/Playbill-Thriving-Together-Theater-2022-11-11.pptx?rlkey=jjxkvo1x9vd6e6x56rhugl0kz&amp;dl=0" TargetMode="External"/><Relationship Id="rId3" Type="http://schemas.openxmlformats.org/officeDocument/2006/relationships/image" Target="../media/image85.jpg"/><Relationship Id="rId7" Type="http://schemas.openxmlformats.org/officeDocument/2006/relationships/hyperlink" Target="https://www.youtube.com/watch?app=desktop&amp;v=k3zGSP0LvLI" TargetMode="External"/><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hyperlink" Target="https://rippel.org/thriving-together-theater/" TargetMode="External"/><Relationship Id="rId5" Type="http://schemas.openxmlformats.org/officeDocument/2006/relationships/image" Target="../media/image87.jpg"/><Relationship Id="rId10" Type="http://schemas.openxmlformats.org/officeDocument/2006/relationships/hyperlink" Target="https://www.mdpi.com/2079-8954/10/5/158" TargetMode="External"/><Relationship Id="rId4" Type="http://schemas.openxmlformats.org/officeDocument/2006/relationships/image" Target="../media/image86.jpg"/><Relationship Id="rId9" Type="http://schemas.openxmlformats.org/officeDocument/2006/relationships/hyperlink" Target="https://thriving.u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surveymonkey.com/r/D3V696K" TargetMode="External"/><Relationship Id="rId2" Type="http://schemas.openxmlformats.org/officeDocument/2006/relationships/notesSlide" Target="../notesSlides/notesSlide28.xml"/><Relationship Id="rId1" Type="http://schemas.openxmlformats.org/officeDocument/2006/relationships/slideLayout" Target="../slideLayouts/slideLayout27.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hyperlink" Target="mailto:lhussain@rippel.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3" Type="http://schemas.openxmlformats.org/officeDocument/2006/relationships/hyperlink" Target="https://rippelfoundation.us3.list-manage.com/subscribe?u=4f6e1cb12425746ee26e91c48&amp;id=5faee18ae6" TargetMode="External"/><Relationship Id="rId2" Type="http://schemas.openxmlformats.org/officeDocument/2006/relationships/notesSlide" Target="../notesSlides/notesSlide30.xml"/><Relationship Id="rId1" Type="http://schemas.openxmlformats.org/officeDocument/2006/relationships/slideLayout" Target="../slideLayouts/slideLayout30.xml"/><Relationship Id="rId4" Type="http://schemas.openxmlformats.org/officeDocument/2006/relationships/hyperlink" Target="https://forms.gle/MMskRMDM42VJjRxz8"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mailto:info@rippel.org" TargetMode="External"/><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53.xml"/><Relationship Id="rId4" Type="http://schemas.openxmlformats.org/officeDocument/2006/relationships/image" Target="../media/image46.jpg"/></Relationships>
</file>

<file path=ppt/slides/_rels/slide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069905-9E63-A3B0-F58E-30FDACF092AB}"/>
              </a:ext>
            </a:extLst>
          </p:cNvPr>
          <p:cNvSpPr>
            <a:spLocks noGrp="1"/>
          </p:cNvSpPr>
          <p:nvPr>
            <p:ph type="body" sz="quarter" idx="12"/>
          </p:nvPr>
        </p:nvSpPr>
        <p:spPr>
          <a:xfrm>
            <a:off x="1114425" y="6131181"/>
            <a:ext cx="7565106" cy="553355"/>
          </a:xfrm>
        </p:spPr>
        <p:txBody>
          <a:bodyPr/>
          <a:lstStyle/>
          <a:p>
            <a:pPr marL="0" lvl="0" indent="0" algn="l" rtl="0">
              <a:lnSpc>
                <a:spcPct val="70000"/>
              </a:lnSpc>
              <a:spcBef>
                <a:spcPts val="0"/>
              </a:spcBef>
              <a:spcAft>
                <a:spcPts val="0"/>
              </a:spcAft>
              <a:buSzPts val="1600"/>
              <a:buNone/>
            </a:pPr>
            <a:r>
              <a:rPr lang="en-US" sz="1400" b="1" dirty="0">
                <a:latin typeface="Arial"/>
                <a:ea typeface="Arial"/>
                <a:cs typeface="Arial"/>
                <a:sym typeface="Arial"/>
              </a:rPr>
              <a:t>Molly Belsky</a:t>
            </a:r>
            <a:r>
              <a:rPr lang="en-US" sz="1400" dirty="0">
                <a:latin typeface="Arial"/>
                <a:ea typeface="Arial"/>
                <a:cs typeface="Arial"/>
                <a:sym typeface="Arial"/>
              </a:rPr>
              <a:t>| Program Associate, The </a:t>
            </a:r>
            <a:r>
              <a:rPr lang="en-US" sz="1400" dirty="0" err="1">
                <a:latin typeface="Arial"/>
                <a:ea typeface="Arial"/>
                <a:cs typeface="Arial"/>
                <a:sym typeface="Arial"/>
              </a:rPr>
              <a:t>Rippel</a:t>
            </a:r>
            <a:r>
              <a:rPr lang="en-US" sz="1400" dirty="0">
                <a:latin typeface="Arial"/>
                <a:ea typeface="Arial"/>
                <a:cs typeface="Arial"/>
                <a:sym typeface="Arial"/>
              </a:rPr>
              <a:t> Foundation</a:t>
            </a:r>
          </a:p>
          <a:p>
            <a:pPr marL="0" lvl="0" indent="0" algn="l" rtl="0">
              <a:lnSpc>
                <a:spcPct val="70000"/>
              </a:lnSpc>
              <a:spcBef>
                <a:spcPts val="1000"/>
              </a:spcBef>
              <a:spcAft>
                <a:spcPts val="0"/>
              </a:spcAft>
              <a:buSzPts val="1600"/>
              <a:buNone/>
            </a:pPr>
            <a:r>
              <a:rPr lang="en-US" sz="1400" b="1" dirty="0">
                <a:latin typeface="Arial"/>
                <a:ea typeface="Arial"/>
                <a:cs typeface="Arial"/>
                <a:sym typeface="Arial"/>
              </a:rPr>
              <a:t>Katherine Wright</a:t>
            </a:r>
            <a:r>
              <a:rPr lang="en-US" sz="1400" dirty="0">
                <a:latin typeface="Arial"/>
                <a:ea typeface="Arial"/>
                <a:cs typeface="Arial"/>
                <a:sym typeface="Arial"/>
              </a:rPr>
              <a:t>| Deputy Director, Strategic Initiatives, The </a:t>
            </a:r>
            <a:r>
              <a:rPr lang="en-US" sz="1400" dirty="0" err="1">
                <a:latin typeface="Arial"/>
                <a:ea typeface="Arial"/>
                <a:cs typeface="Arial"/>
                <a:sym typeface="Arial"/>
              </a:rPr>
              <a:t>Rippel</a:t>
            </a:r>
            <a:r>
              <a:rPr lang="en-US" sz="1400" dirty="0">
                <a:latin typeface="Arial"/>
                <a:ea typeface="Arial"/>
                <a:cs typeface="Arial"/>
                <a:sym typeface="Arial"/>
              </a:rPr>
              <a:t> Foundation</a:t>
            </a:r>
          </a:p>
        </p:txBody>
      </p:sp>
      <p:sp>
        <p:nvSpPr>
          <p:cNvPr id="4" name="Title 3">
            <a:extLst>
              <a:ext uri="{FF2B5EF4-FFF2-40B4-BE49-F238E27FC236}">
                <a16:creationId xmlns:a16="http://schemas.microsoft.com/office/drawing/2014/main" id="{0D5C43DE-CE98-D794-48F8-156B1E2889A1}"/>
              </a:ext>
            </a:extLst>
          </p:cNvPr>
          <p:cNvSpPr>
            <a:spLocks noGrp="1"/>
          </p:cNvSpPr>
          <p:nvPr>
            <p:ph type="title"/>
          </p:nvPr>
        </p:nvSpPr>
        <p:spPr>
          <a:xfrm>
            <a:off x="1121694" y="4668973"/>
            <a:ext cx="7565106" cy="1008445"/>
          </a:xfrm>
        </p:spPr>
        <p:txBody>
          <a:bodyPr/>
          <a:lstStyle/>
          <a:p>
            <a:r>
              <a:rPr lang="en-US" sz="2800" b="1" i="0" dirty="0">
                <a:solidFill>
                  <a:srgbClr val="000000"/>
                </a:solidFill>
                <a:effectLst/>
                <a:latin typeface="Gotham"/>
              </a:rPr>
              <a:t>Thriving Together Theater: </a:t>
            </a:r>
            <a:br>
              <a:rPr lang="en-US" sz="2800" b="1" i="0" dirty="0">
                <a:solidFill>
                  <a:srgbClr val="000000"/>
                </a:solidFill>
                <a:effectLst/>
                <a:latin typeface="Gotham"/>
              </a:rPr>
            </a:br>
            <a:r>
              <a:rPr lang="en-US" sz="2800" b="1" i="0" dirty="0">
                <a:solidFill>
                  <a:srgbClr val="000000"/>
                </a:solidFill>
                <a:effectLst/>
                <a:latin typeface="Gotham"/>
              </a:rPr>
              <a:t>An Immersive Tool for Equitable Community Planning</a:t>
            </a:r>
            <a:br>
              <a:rPr lang="en-US" b="1" i="0" dirty="0">
                <a:solidFill>
                  <a:srgbClr val="000000"/>
                </a:solidFill>
                <a:effectLst/>
                <a:latin typeface="Gotham"/>
              </a:rPr>
            </a:br>
            <a:endParaRPr lang="en-US" dirty="0"/>
          </a:p>
        </p:txBody>
      </p:sp>
    </p:spTree>
    <p:extLst>
      <p:ext uri="{BB962C8B-B14F-4D97-AF65-F5344CB8AC3E}">
        <p14:creationId xmlns:p14="http://schemas.microsoft.com/office/powerpoint/2010/main" val="1553046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lage of photos of people and buildings&#10;&#10;Description automatically generated">
            <a:extLst>
              <a:ext uri="{FF2B5EF4-FFF2-40B4-BE49-F238E27FC236}">
                <a16:creationId xmlns:a16="http://schemas.microsoft.com/office/drawing/2014/main" id="{873C079D-D6FC-A63C-068F-7823B221B85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430038"/>
            <a:ext cx="9159718" cy="4310743"/>
          </a:xfrm>
          <a:prstGeom prst="rect">
            <a:avLst/>
          </a:prstGeom>
        </p:spPr>
      </p:pic>
      <p:sp>
        <p:nvSpPr>
          <p:cNvPr id="2" name="TextBox 1">
            <a:extLst>
              <a:ext uri="{FF2B5EF4-FFF2-40B4-BE49-F238E27FC236}">
                <a16:creationId xmlns:a16="http://schemas.microsoft.com/office/drawing/2014/main" id="{417FD973-A0A1-F200-BC70-17D43B1BBF6C}"/>
              </a:ext>
            </a:extLst>
          </p:cNvPr>
          <p:cNvSpPr txBox="1"/>
          <p:nvPr/>
        </p:nvSpPr>
        <p:spPr>
          <a:xfrm>
            <a:off x="371261" y="556891"/>
            <a:ext cx="4656468" cy="523220"/>
          </a:xfrm>
          <a:prstGeom prst="rect">
            <a:avLst/>
          </a:prstGeom>
          <a:noFill/>
        </p:spPr>
        <p:txBody>
          <a:bodyPr wrap="none" rtlCol="0">
            <a:spAutoFit/>
          </a:bodyPr>
          <a:lstStyle/>
          <a:p>
            <a:r>
              <a:rPr lang="en-US" sz="2800" b="1" dirty="0"/>
              <a:t>Welcome to Anytown USA</a:t>
            </a:r>
          </a:p>
        </p:txBody>
      </p:sp>
    </p:spTree>
    <p:extLst>
      <p:ext uri="{BB962C8B-B14F-4D97-AF65-F5344CB8AC3E}">
        <p14:creationId xmlns:p14="http://schemas.microsoft.com/office/powerpoint/2010/main" val="3901873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store&#10;&#10;Description automatically generated">
            <a:extLst>
              <a:ext uri="{FF2B5EF4-FFF2-40B4-BE49-F238E27FC236}">
                <a16:creationId xmlns:a16="http://schemas.microsoft.com/office/drawing/2014/main" id="{78DB5B8C-20F6-01DA-FBE7-B2274FB98B4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1333786"/>
            <a:ext cx="5266394" cy="4317617"/>
          </a:xfrm>
          <a:prstGeom prst="rect">
            <a:avLst/>
          </a:prstGeom>
        </p:spPr>
      </p:pic>
      <p:sp>
        <p:nvSpPr>
          <p:cNvPr id="4" name="TextBox 3">
            <a:extLst>
              <a:ext uri="{FF2B5EF4-FFF2-40B4-BE49-F238E27FC236}">
                <a16:creationId xmlns:a16="http://schemas.microsoft.com/office/drawing/2014/main" id="{95E11BD6-1064-DEE9-3726-AA7B5DAAF537}"/>
              </a:ext>
            </a:extLst>
          </p:cNvPr>
          <p:cNvSpPr txBox="1"/>
          <p:nvPr/>
        </p:nvSpPr>
        <p:spPr>
          <a:xfrm>
            <a:off x="371261" y="556891"/>
            <a:ext cx="3060453" cy="523220"/>
          </a:xfrm>
          <a:prstGeom prst="rect">
            <a:avLst/>
          </a:prstGeom>
          <a:noFill/>
        </p:spPr>
        <p:txBody>
          <a:bodyPr wrap="none" rtlCol="0">
            <a:spAutoFit/>
          </a:bodyPr>
          <a:lstStyle/>
          <a:p>
            <a:r>
              <a:rPr lang="en-US" sz="2800" b="1" dirty="0"/>
              <a:t>An Unjust Shock</a:t>
            </a:r>
          </a:p>
        </p:txBody>
      </p:sp>
      <p:sp>
        <p:nvSpPr>
          <p:cNvPr id="5" name="TextBox 4">
            <a:extLst>
              <a:ext uri="{FF2B5EF4-FFF2-40B4-BE49-F238E27FC236}">
                <a16:creationId xmlns:a16="http://schemas.microsoft.com/office/drawing/2014/main" id="{A8BC0FDC-16E5-B6B3-6343-0ACB097C812C}"/>
              </a:ext>
            </a:extLst>
          </p:cNvPr>
          <p:cNvSpPr txBox="1"/>
          <p:nvPr/>
        </p:nvSpPr>
        <p:spPr>
          <a:xfrm>
            <a:off x="5335146" y="3313086"/>
            <a:ext cx="3678225" cy="1631216"/>
          </a:xfrm>
          <a:prstGeom prst="rect">
            <a:avLst/>
          </a:prstGeom>
          <a:noFill/>
        </p:spPr>
        <p:txBody>
          <a:bodyPr wrap="square" rtlCol="0">
            <a:spAutoFit/>
          </a:bodyPr>
          <a:lstStyle/>
          <a:p>
            <a:pPr marL="171450" indent="-111125"/>
            <a:r>
              <a:rPr lang="en-US" sz="2500" dirty="0"/>
              <a:t>“Everyone experienced what life was like </a:t>
            </a:r>
            <a:br>
              <a:rPr lang="en-US" sz="2500" dirty="0"/>
            </a:br>
            <a:r>
              <a:rPr lang="en-US" sz="2500" dirty="0"/>
              <a:t>under assault from </a:t>
            </a:r>
            <a:br>
              <a:rPr lang="en-US" sz="2500" dirty="0"/>
            </a:br>
            <a:r>
              <a:rPr lang="en-US" sz="2500" dirty="0"/>
              <a:t>an invisible threat.”</a:t>
            </a:r>
          </a:p>
        </p:txBody>
      </p:sp>
      <p:pic>
        <p:nvPicPr>
          <p:cNvPr id="6" name="Picture 5" descr="A close-up of a store&#10;&#10;Description automatically generated">
            <a:extLst>
              <a:ext uri="{FF2B5EF4-FFF2-40B4-BE49-F238E27FC236}">
                <a16:creationId xmlns:a16="http://schemas.microsoft.com/office/drawing/2014/main" id="{9A80E44D-7E5C-6454-F306-7FA45C57697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10773" y="1333786"/>
            <a:ext cx="3728842" cy="1601919"/>
          </a:xfrm>
          <a:prstGeom prst="rect">
            <a:avLst/>
          </a:prstGeom>
        </p:spPr>
      </p:pic>
    </p:spTree>
    <p:extLst>
      <p:ext uri="{BB962C8B-B14F-4D97-AF65-F5344CB8AC3E}">
        <p14:creationId xmlns:p14="http://schemas.microsoft.com/office/powerpoint/2010/main" val="2090629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hotos of people&#10;&#10;Description automatically generated">
            <a:extLst>
              <a:ext uri="{FF2B5EF4-FFF2-40B4-BE49-F238E27FC236}">
                <a16:creationId xmlns:a16="http://schemas.microsoft.com/office/drawing/2014/main" id="{AA7AF39A-5BD7-7E35-BCAA-F3BAF21E71F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811446"/>
            <a:ext cx="9143999" cy="3460630"/>
          </a:xfrm>
          <a:prstGeom prst="rect">
            <a:avLst/>
          </a:prstGeom>
        </p:spPr>
      </p:pic>
      <p:sp>
        <p:nvSpPr>
          <p:cNvPr id="2" name="TextBox 1">
            <a:extLst>
              <a:ext uri="{FF2B5EF4-FFF2-40B4-BE49-F238E27FC236}">
                <a16:creationId xmlns:a16="http://schemas.microsoft.com/office/drawing/2014/main" id="{29AB2BC0-35F5-E60A-1A0E-E839AA2F9297}"/>
              </a:ext>
            </a:extLst>
          </p:cNvPr>
          <p:cNvSpPr txBox="1"/>
          <p:nvPr/>
        </p:nvSpPr>
        <p:spPr>
          <a:xfrm>
            <a:off x="371261" y="556891"/>
            <a:ext cx="6840811" cy="523220"/>
          </a:xfrm>
          <a:prstGeom prst="rect">
            <a:avLst/>
          </a:prstGeom>
          <a:noFill/>
        </p:spPr>
        <p:txBody>
          <a:bodyPr wrap="square" rtlCol="0">
            <a:spAutoFit/>
          </a:bodyPr>
          <a:lstStyle/>
          <a:p>
            <a:r>
              <a:rPr lang="en-US" sz="2800" b="1" dirty="0"/>
              <a:t>The Disruption to Anytown Residents</a:t>
            </a:r>
          </a:p>
        </p:txBody>
      </p:sp>
      <p:sp>
        <p:nvSpPr>
          <p:cNvPr id="4" name="TextBox 3">
            <a:extLst>
              <a:ext uri="{FF2B5EF4-FFF2-40B4-BE49-F238E27FC236}">
                <a16:creationId xmlns:a16="http://schemas.microsoft.com/office/drawing/2014/main" id="{2692CE6B-233A-DF3E-B39F-2F251364C880}"/>
              </a:ext>
            </a:extLst>
          </p:cNvPr>
          <p:cNvSpPr txBox="1"/>
          <p:nvPr/>
        </p:nvSpPr>
        <p:spPr>
          <a:xfrm>
            <a:off x="1143000" y="1261113"/>
            <a:ext cx="7196603" cy="461665"/>
          </a:xfrm>
          <a:prstGeom prst="rect">
            <a:avLst/>
          </a:prstGeom>
          <a:noFill/>
        </p:spPr>
        <p:txBody>
          <a:bodyPr wrap="square" rtlCol="0">
            <a:spAutoFit/>
          </a:bodyPr>
          <a:lstStyle/>
          <a:p>
            <a:pPr>
              <a:tabLst>
                <a:tab pos="2738438" algn="l"/>
                <a:tab pos="5538788" algn="l"/>
              </a:tabLst>
            </a:pPr>
            <a:r>
              <a:rPr lang="en-US" sz="2400" dirty="0">
                <a:solidFill>
                  <a:srgbClr val="00B8B4"/>
                </a:solidFill>
              </a:rPr>
              <a:t>Thriving	Struggling	Suffering</a:t>
            </a:r>
          </a:p>
        </p:txBody>
      </p:sp>
    </p:spTree>
    <p:extLst>
      <p:ext uri="{BB962C8B-B14F-4D97-AF65-F5344CB8AC3E}">
        <p14:creationId xmlns:p14="http://schemas.microsoft.com/office/powerpoint/2010/main" val="2059886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pie chart&#10;&#10;Description automatically generated">
            <a:extLst>
              <a:ext uri="{FF2B5EF4-FFF2-40B4-BE49-F238E27FC236}">
                <a16:creationId xmlns:a16="http://schemas.microsoft.com/office/drawing/2014/main" id="{F1231998-8072-0894-9BDC-7D42B2609A1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920093" y="1834039"/>
            <a:ext cx="2864063" cy="2860079"/>
          </a:xfrm>
          <a:prstGeom prst="rect">
            <a:avLst/>
          </a:prstGeom>
        </p:spPr>
      </p:pic>
      <p:sp>
        <p:nvSpPr>
          <p:cNvPr id="2" name="TextBox 1">
            <a:extLst>
              <a:ext uri="{FF2B5EF4-FFF2-40B4-BE49-F238E27FC236}">
                <a16:creationId xmlns:a16="http://schemas.microsoft.com/office/drawing/2014/main" id="{2BC3CE0C-703A-9C29-18A5-83B991BD739A}"/>
              </a:ext>
            </a:extLst>
          </p:cNvPr>
          <p:cNvSpPr txBox="1"/>
          <p:nvPr/>
        </p:nvSpPr>
        <p:spPr>
          <a:xfrm>
            <a:off x="371261" y="556891"/>
            <a:ext cx="6840811" cy="523220"/>
          </a:xfrm>
          <a:prstGeom prst="rect">
            <a:avLst/>
          </a:prstGeom>
          <a:noFill/>
        </p:spPr>
        <p:txBody>
          <a:bodyPr wrap="square" rtlCol="0">
            <a:spAutoFit/>
          </a:bodyPr>
          <a:lstStyle/>
          <a:p>
            <a:r>
              <a:rPr lang="en-US" sz="2800" b="1" dirty="0"/>
              <a:t>Your Challenge, Your Choices</a:t>
            </a:r>
          </a:p>
        </p:txBody>
      </p:sp>
      <p:sp>
        <p:nvSpPr>
          <p:cNvPr id="4" name="TextBox 3">
            <a:extLst>
              <a:ext uri="{FF2B5EF4-FFF2-40B4-BE49-F238E27FC236}">
                <a16:creationId xmlns:a16="http://schemas.microsoft.com/office/drawing/2014/main" id="{478FE9CB-1223-77C4-A3B7-021FF02C319A}"/>
              </a:ext>
            </a:extLst>
          </p:cNvPr>
          <p:cNvSpPr txBox="1"/>
          <p:nvPr/>
        </p:nvSpPr>
        <p:spPr>
          <a:xfrm>
            <a:off x="371261" y="1433929"/>
            <a:ext cx="3760727" cy="4585871"/>
          </a:xfrm>
          <a:prstGeom prst="rect">
            <a:avLst/>
          </a:prstGeom>
          <a:noFill/>
        </p:spPr>
        <p:txBody>
          <a:bodyPr wrap="square" rtlCol="0">
            <a:spAutoFit/>
          </a:bodyPr>
          <a:lstStyle/>
          <a:p>
            <a:r>
              <a:rPr lang="en-US" sz="2000" b="1" dirty="0">
                <a:solidFill>
                  <a:srgbClr val="00B8B4"/>
                </a:solidFill>
              </a:rPr>
              <a:t>Your Challenge</a:t>
            </a:r>
          </a:p>
          <a:p>
            <a:endParaRPr lang="en-US" dirty="0"/>
          </a:p>
          <a:p>
            <a:pPr>
              <a:spcAft>
                <a:spcPts val="1200"/>
              </a:spcAft>
            </a:pPr>
            <a:r>
              <a:rPr lang="en-US" dirty="0"/>
              <a:t>Find an </a:t>
            </a:r>
            <a:r>
              <a:rPr lang="en-US" b="1" dirty="0"/>
              <a:t>equitable way </a:t>
            </a:r>
            <a:r>
              <a:rPr lang="en-US" dirty="0"/>
              <a:t>to increase </a:t>
            </a:r>
            <a:r>
              <a:rPr lang="en-US" b="1" dirty="0"/>
              <a:t>long, thriving lives </a:t>
            </a:r>
            <a:r>
              <a:rPr lang="en-US" dirty="0"/>
              <a:t>and become better </a:t>
            </a:r>
            <a:r>
              <a:rPr lang="en-US" b="1" dirty="0"/>
              <a:t>prepared</a:t>
            </a:r>
            <a:r>
              <a:rPr lang="en-US" dirty="0"/>
              <a:t> to weather </a:t>
            </a:r>
            <a:r>
              <a:rPr lang="en-US" dirty="0" err="1"/>
              <a:t>fitire</a:t>
            </a:r>
            <a:r>
              <a:rPr lang="en-US" dirty="0"/>
              <a:t> challenges</a:t>
            </a:r>
          </a:p>
          <a:p>
            <a:pPr>
              <a:spcAft>
                <a:spcPts val="1200"/>
              </a:spcAft>
            </a:pPr>
            <a:r>
              <a:rPr lang="en-US" dirty="0"/>
              <a:t>You must…</a:t>
            </a:r>
          </a:p>
          <a:p>
            <a:pPr marL="285750" indent="-225425">
              <a:spcAft>
                <a:spcPts val="1200"/>
              </a:spcAft>
              <a:buClr>
                <a:srgbClr val="00B8B4"/>
              </a:buClr>
              <a:buFont typeface="Arial" panose="020B0604020202020204" pitchFamily="34" charset="0"/>
              <a:buChar char="•"/>
            </a:pPr>
            <a:r>
              <a:rPr lang="en-US" dirty="0"/>
              <a:t>NOT ONLY </a:t>
            </a:r>
            <a:r>
              <a:rPr lang="en-US" b="1" dirty="0"/>
              <a:t>recover</a:t>
            </a:r>
            <a:r>
              <a:rPr lang="en-US" dirty="0"/>
              <a:t> to pre-shock levels</a:t>
            </a:r>
          </a:p>
          <a:p>
            <a:pPr marL="285750" indent="-225425">
              <a:spcAft>
                <a:spcPts val="1200"/>
              </a:spcAft>
              <a:buClr>
                <a:srgbClr val="00B8B4"/>
              </a:buClr>
              <a:buFont typeface="Arial" panose="020B0604020202020204" pitchFamily="34" charset="0"/>
              <a:buChar char="•"/>
            </a:pPr>
            <a:r>
              <a:rPr lang="en-US" dirty="0"/>
              <a:t>But also renew and </a:t>
            </a:r>
            <a:r>
              <a:rPr lang="en-US" b="1" dirty="0"/>
              <a:t>reach greater heights</a:t>
            </a:r>
            <a:r>
              <a:rPr lang="en-US" dirty="0"/>
              <a:t> of </a:t>
            </a:r>
            <a:r>
              <a:rPr lang="en-US" b="1" dirty="0"/>
              <a:t>well-being</a:t>
            </a:r>
            <a:r>
              <a:rPr lang="en-US" dirty="0"/>
              <a:t>, </a:t>
            </a:r>
            <a:r>
              <a:rPr lang="en-US" b="1" dirty="0"/>
              <a:t>equity</a:t>
            </a:r>
            <a:r>
              <a:rPr lang="en-US" dirty="0"/>
              <a:t>, and </a:t>
            </a:r>
            <a:r>
              <a:rPr lang="en-US" b="1" dirty="0"/>
              <a:t>resilience</a:t>
            </a:r>
          </a:p>
          <a:p>
            <a:pPr marL="285750" indent="-225425">
              <a:spcAft>
                <a:spcPts val="1200"/>
              </a:spcAft>
              <a:buClr>
                <a:srgbClr val="00B8B4"/>
              </a:buClr>
              <a:buFont typeface="Arial" panose="020B0604020202020204" pitchFamily="34" charset="0"/>
              <a:buChar char="•"/>
            </a:pPr>
            <a:r>
              <a:rPr lang="en-US" dirty="0"/>
              <a:t>You CAN </a:t>
            </a:r>
            <a:r>
              <a:rPr lang="en-US" b="1" dirty="0"/>
              <a:t>PIVOT decisively</a:t>
            </a:r>
            <a:r>
              <a:rPr lang="en-US" dirty="0"/>
              <a:t>—and </a:t>
            </a:r>
            <a:r>
              <a:rPr lang="en-US" b="1" dirty="0"/>
              <a:t>not lose </a:t>
            </a:r>
            <a:r>
              <a:rPr lang="en-US" dirty="0"/>
              <a:t>all </a:t>
            </a:r>
            <a:r>
              <a:rPr lang="en-US" b="1" dirty="0"/>
              <a:t>previous gains</a:t>
            </a:r>
          </a:p>
        </p:txBody>
      </p:sp>
      <p:sp>
        <p:nvSpPr>
          <p:cNvPr id="5" name="TextBox 4">
            <a:extLst>
              <a:ext uri="{FF2B5EF4-FFF2-40B4-BE49-F238E27FC236}">
                <a16:creationId xmlns:a16="http://schemas.microsoft.com/office/drawing/2014/main" id="{743E9700-CFEF-8C1B-2DDB-A8D4F6B3FCBA}"/>
              </a:ext>
            </a:extLst>
          </p:cNvPr>
          <p:cNvSpPr txBox="1"/>
          <p:nvPr/>
        </p:nvSpPr>
        <p:spPr>
          <a:xfrm>
            <a:off x="4485615" y="1433929"/>
            <a:ext cx="4090736" cy="400110"/>
          </a:xfrm>
          <a:prstGeom prst="rect">
            <a:avLst/>
          </a:prstGeom>
          <a:noFill/>
        </p:spPr>
        <p:txBody>
          <a:bodyPr wrap="square" rtlCol="0">
            <a:spAutoFit/>
          </a:bodyPr>
          <a:lstStyle/>
          <a:p>
            <a:r>
              <a:rPr lang="en-US" sz="2000" b="1" dirty="0">
                <a:solidFill>
                  <a:srgbClr val="00B8B4"/>
                </a:solidFill>
              </a:rPr>
              <a:t>Your Choices</a:t>
            </a:r>
          </a:p>
        </p:txBody>
      </p:sp>
      <p:sp>
        <p:nvSpPr>
          <p:cNvPr id="7" name="TextBox 6">
            <a:extLst>
              <a:ext uri="{FF2B5EF4-FFF2-40B4-BE49-F238E27FC236}">
                <a16:creationId xmlns:a16="http://schemas.microsoft.com/office/drawing/2014/main" id="{4095AC11-6C5E-7ACD-E508-545DB3D11298}"/>
              </a:ext>
            </a:extLst>
          </p:cNvPr>
          <p:cNvSpPr txBox="1"/>
          <p:nvPr/>
        </p:nvSpPr>
        <p:spPr>
          <a:xfrm>
            <a:off x="6773333" y="1715807"/>
            <a:ext cx="2171287" cy="3170099"/>
          </a:xfrm>
          <a:prstGeom prst="rect">
            <a:avLst/>
          </a:prstGeom>
          <a:noFill/>
        </p:spPr>
        <p:txBody>
          <a:bodyPr wrap="square" rtlCol="0">
            <a:spAutoFit/>
          </a:bodyPr>
          <a:lstStyle/>
          <a:p>
            <a:pPr>
              <a:spcAft>
                <a:spcPts val="1200"/>
              </a:spcAft>
            </a:pPr>
            <a:r>
              <a:rPr lang="en-US" dirty="0"/>
              <a:t>The following remained </a:t>
            </a:r>
            <a:r>
              <a:rPr lang="en-US" b="1" dirty="0"/>
              <a:t>constant </a:t>
            </a:r>
            <a:r>
              <a:rPr lang="en-US" dirty="0"/>
              <a:t>over several years </a:t>
            </a:r>
            <a:r>
              <a:rPr lang="en-US" b="1" dirty="0"/>
              <a:t>pre-Shock…</a:t>
            </a:r>
          </a:p>
          <a:p>
            <a:pPr marL="285750" indent="-225425">
              <a:spcAft>
                <a:spcPts val="1200"/>
              </a:spcAft>
              <a:buClr>
                <a:srgbClr val="00B8B4"/>
              </a:buClr>
              <a:buFont typeface="Arial" panose="020B0604020202020204" pitchFamily="34" charset="0"/>
              <a:buChar char="•"/>
            </a:pPr>
            <a:r>
              <a:rPr lang="en-US" dirty="0"/>
              <a:t>The percent</a:t>
            </a:r>
            <a:r>
              <a:rPr lang="en-US" b="1" dirty="0"/>
              <a:t> thriving</a:t>
            </a:r>
            <a:r>
              <a:rPr lang="en-US" dirty="0"/>
              <a:t>, </a:t>
            </a:r>
            <a:r>
              <a:rPr lang="en-US" b="1" dirty="0"/>
              <a:t>struggling</a:t>
            </a:r>
            <a:r>
              <a:rPr lang="en-US" dirty="0"/>
              <a:t>, </a:t>
            </a:r>
            <a:br>
              <a:rPr lang="en-US" dirty="0"/>
            </a:br>
            <a:r>
              <a:rPr lang="en-US" dirty="0"/>
              <a:t>and </a:t>
            </a:r>
            <a:r>
              <a:rPr lang="en-US" b="1" dirty="0"/>
              <a:t>suffering</a:t>
            </a:r>
          </a:p>
          <a:p>
            <a:pPr marL="285750" indent="-225425">
              <a:spcAft>
                <a:spcPts val="1200"/>
              </a:spcAft>
              <a:buClr>
                <a:srgbClr val="00B8B4"/>
              </a:buClr>
              <a:buFont typeface="Arial" panose="020B0604020202020204" pitchFamily="34" charset="0"/>
              <a:buChar char="•"/>
            </a:pPr>
            <a:r>
              <a:rPr lang="en-US" dirty="0"/>
              <a:t>All four </a:t>
            </a:r>
            <a:r>
              <a:rPr lang="en-US" b="1" dirty="0"/>
              <a:t>drivers</a:t>
            </a:r>
            <a:r>
              <a:rPr lang="en-US" dirty="0"/>
              <a:t> of well-being</a:t>
            </a:r>
          </a:p>
        </p:txBody>
      </p:sp>
      <p:sp>
        <p:nvSpPr>
          <p:cNvPr id="8" name="TextBox 7">
            <a:extLst>
              <a:ext uri="{FF2B5EF4-FFF2-40B4-BE49-F238E27FC236}">
                <a16:creationId xmlns:a16="http://schemas.microsoft.com/office/drawing/2014/main" id="{8F94E928-F5F7-B3AA-C223-52A2FD629423}"/>
              </a:ext>
            </a:extLst>
          </p:cNvPr>
          <p:cNvSpPr txBox="1"/>
          <p:nvPr/>
        </p:nvSpPr>
        <p:spPr>
          <a:xfrm>
            <a:off x="4819507" y="5094228"/>
            <a:ext cx="3887918" cy="923330"/>
          </a:xfrm>
          <a:prstGeom prst="rect">
            <a:avLst/>
          </a:prstGeom>
          <a:noFill/>
        </p:spPr>
        <p:txBody>
          <a:bodyPr wrap="square" rtlCol="0">
            <a:spAutoFit/>
          </a:bodyPr>
          <a:lstStyle/>
          <a:p>
            <a:r>
              <a:rPr lang="en-US" dirty="0"/>
              <a:t>Fellow-stewards </a:t>
            </a:r>
            <a:r>
              <a:rPr lang="en-US" b="1" dirty="0"/>
              <a:t>consistently allocated community assets </a:t>
            </a:r>
            <a:br>
              <a:rPr lang="en-US" b="1" dirty="0"/>
            </a:br>
            <a:r>
              <a:rPr lang="en-US" dirty="0"/>
              <a:t>in </a:t>
            </a:r>
            <a:r>
              <a:rPr lang="en-US" b="1" dirty="0"/>
              <a:t>the pie chart percentages</a:t>
            </a:r>
          </a:p>
        </p:txBody>
      </p:sp>
    </p:spTree>
    <p:extLst>
      <p:ext uri="{BB962C8B-B14F-4D97-AF65-F5344CB8AC3E}">
        <p14:creationId xmlns:p14="http://schemas.microsoft.com/office/powerpoint/2010/main" val="405537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6341BE-ACA6-9489-486C-30D95BFE7E53}"/>
              </a:ext>
            </a:extLst>
          </p:cNvPr>
          <p:cNvSpPr txBox="1"/>
          <p:nvPr/>
        </p:nvSpPr>
        <p:spPr>
          <a:xfrm>
            <a:off x="371261" y="556891"/>
            <a:ext cx="6840811" cy="523220"/>
          </a:xfrm>
          <a:prstGeom prst="rect">
            <a:avLst/>
          </a:prstGeom>
          <a:noFill/>
        </p:spPr>
        <p:txBody>
          <a:bodyPr wrap="square" rtlCol="0">
            <a:spAutoFit/>
          </a:bodyPr>
          <a:lstStyle/>
          <a:p>
            <a:r>
              <a:rPr lang="en-US" sz="2800" b="1" dirty="0"/>
              <a:t>Four Drivers of Well-Being</a:t>
            </a:r>
          </a:p>
        </p:txBody>
      </p:sp>
      <p:sp>
        <p:nvSpPr>
          <p:cNvPr id="7" name="Rounded Rectangle 6">
            <a:extLst>
              <a:ext uri="{FF2B5EF4-FFF2-40B4-BE49-F238E27FC236}">
                <a16:creationId xmlns:a16="http://schemas.microsoft.com/office/drawing/2014/main" id="{39EDF933-D035-5DE7-8345-3E90140510FB}"/>
              </a:ext>
            </a:extLst>
          </p:cNvPr>
          <p:cNvSpPr/>
          <p:nvPr/>
        </p:nvSpPr>
        <p:spPr>
          <a:xfrm>
            <a:off x="1143000" y="1966304"/>
            <a:ext cx="3429000" cy="1072529"/>
          </a:xfrm>
          <a:prstGeom prst="roundRect">
            <a:avLst/>
          </a:prstGeom>
          <a:solidFill>
            <a:srgbClr val="EE3F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Belonging and</a:t>
            </a:r>
          </a:p>
          <a:p>
            <a:pPr algn="ctr"/>
            <a:r>
              <a:rPr lang="en-US" sz="2400" b="1" dirty="0"/>
              <a:t>Civic Muscle</a:t>
            </a:r>
          </a:p>
        </p:txBody>
      </p:sp>
      <p:sp>
        <p:nvSpPr>
          <p:cNvPr id="8" name="Rounded Rectangle 7">
            <a:extLst>
              <a:ext uri="{FF2B5EF4-FFF2-40B4-BE49-F238E27FC236}">
                <a16:creationId xmlns:a16="http://schemas.microsoft.com/office/drawing/2014/main" id="{37A78A75-92CD-F2D9-C4B2-FE606D20C4DB}"/>
              </a:ext>
            </a:extLst>
          </p:cNvPr>
          <p:cNvSpPr/>
          <p:nvPr/>
        </p:nvSpPr>
        <p:spPr>
          <a:xfrm>
            <a:off x="4910603" y="1966304"/>
            <a:ext cx="3091985" cy="1072529"/>
          </a:xfrm>
          <a:prstGeom prst="roundRect">
            <a:avLst/>
          </a:prstGeom>
          <a:solidFill>
            <a:srgbClr val="FBAA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Vital</a:t>
            </a:r>
            <a:br>
              <a:rPr lang="en-US" sz="2400" b="1" dirty="0"/>
            </a:br>
            <a:r>
              <a:rPr lang="en-US" sz="2400" b="1" dirty="0"/>
              <a:t>Conditions</a:t>
            </a:r>
          </a:p>
        </p:txBody>
      </p:sp>
      <p:sp>
        <p:nvSpPr>
          <p:cNvPr id="9" name="Rounded Rectangle 8">
            <a:extLst>
              <a:ext uri="{FF2B5EF4-FFF2-40B4-BE49-F238E27FC236}">
                <a16:creationId xmlns:a16="http://schemas.microsoft.com/office/drawing/2014/main" id="{CA94FD12-B5BC-0A12-B300-82BFCE2D0E12}"/>
              </a:ext>
            </a:extLst>
          </p:cNvPr>
          <p:cNvSpPr/>
          <p:nvPr/>
        </p:nvSpPr>
        <p:spPr>
          <a:xfrm>
            <a:off x="1143000" y="3293216"/>
            <a:ext cx="3429000" cy="1072529"/>
          </a:xfrm>
          <a:prstGeom prst="roundRect">
            <a:avLst/>
          </a:prstGeom>
          <a:solidFill>
            <a:srgbClr val="00B8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Fairness in</a:t>
            </a:r>
          </a:p>
          <a:p>
            <a:pPr algn="ctr"/>
            <a:r>
              <a:rPr lang="en-US" sz="2400" b="1" dirty="0"/>
              <a:t>System Design</a:t>
            </a:r>
          </a:p>
        </p:txBody>
      </p:sp>
      <p:sp>
        <p:nvSpPr>
          <p:cNvPr id="10" name="Rounded Rectangle 9">
            <a:extLst>
              <a:ext uri="{FF2B5EF4-FFF2-40B4-BE49-F238E27FC236}">
                <a16:creationId xmlns:a16="http://schemas.microsoft.com/office/drawing/2014/main" id="{A723BB93-2F7A-EA7F-0419-2BE1FA0E335E}"/>
              </a:ext>
            </a:extLst>
          </p:cNvPr>
          <p:cNvSpPr/>
          <p:nvPr/>
        </p:nvSpPr>
        <p:spPr>
          <a:xfrm>
            <a:off x="4910603" y="3293216"/>
            <a:ext cx="3091985" cy="1072529"/>
          </a:xfrm>
          <a:prstGeom prst="roundRect">
            <a:avLst/>
          </a:prstGeom>
          <a:solidFill>
            <a:srgbClr val="A149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Urgent Services</a:t>
            </a:r>
            <a:br>
              <a:rPr lang="en-US" sz="2400" b="1" dirty="0"/>
            </a:br>
            <a:r>
              <a:rPr lang="en-US" sz="2400" b="1" dirty="0"/>
              <a:t>Adequacy</a:t>
            </a:r>
          </a:p>
        </p:txBody>
      </p:sp>
    </p:spTree>
    <p:extLst>
      <p:ext uri="{BB962C8B-B14F-4D97-AF65-F5344CB8AC3E}">
        <p14:creationId xmlns:p14="http://schemas.microsoft.com/office/powerpoint/2010/main" val="4180394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several buildings&#10;&#10;Description automatically generated">
            <a:extLst>
              <a:ext uri="{FF2B5EF4-FFF2-40B4-BE49-F238E27FC236}">
                <a16:creationId xmlns:a16="http://schemas.microsoft.com/office/drawing/2014/main" id="{B9A0F286-6D79-0E13-D57B-34562664D1F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685800"/>
            <a:ext cx="3009537" cy="2208371"/>
          </a:xfrm>
          <a:prstGeom prst="rect">
            <a:avLst/>
          </a:prstGeom>
        </p:spPr>
      </p:pic>
      <p:pic>
        <p:nvPicPr>
          <p:cNvPr id="4" name="Picture 3" descr="A collage of several buildings&#10;&#10;Description automatically generated">
            <a:extLst>
              <a:ext uri="{FF2B5EF4-FFF2-40B4-BE49-F238E27FC236}">
                <a16:creationId xmlns:a16="http://schemas.microsoft.com/office/drawing/2014/main" id="{69472213-C215-B8C5-2544-D4B8624A7A3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167143" y="3044273"/>
            <a:ext cx="3088654" cy="2208371"/>
          </a:xfrm>
          <a:prstGeom prst="rect">
            <a:avLst/>
          </a:prstGeom>
        </p:spPr>
      </p:pic>
      <p:pic>
        <p:nvPicPr>
          <p:cNvPr id="6" name="Picture 5">
            <a:extLst>
              <a:ext uri="{FF2B5EF4-FFF2-40B4-BE49-F238E27FC236}">
                <a16:creationId xmlns:a16="http://schemas.microsoft.com/office/drawing/2014/main" id="{F113BA7F-6735-F6FB-7F00-D45CDFDFBD9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167143" y="685800"/>
            <a:ext cx="3088655" cy="2208371"/>
          </a:xfrm>
          <a:prstGeom prst="rect">
            <a:avLst/>
          </a:prstGeom>
        </p:spPr>
      </p:pic>
      <p:sp>
        <p:nvSpPr>
          <p:cNvPr id="7" name="Rounded Rectangle 6">
            <a:extLst>
              <a:ext uri="{FF2B5EF4-FFF2-40B4-BE49-F238E27FC236}">
                <a16:creationId xmlns:a16="http://schemas.microsoft.com/office/drawing/2014/main" id="{6BF16D16-DB3F-4F23-4D71-A38DA075298E}"/>
              </a:ext>
            </a:extLst>
          </p:cNvPr>
          <p:cNvSpPr/>
          <p:nvPr/>
        </p:nvSpPr>
        <p:spPr>
          <a:xfrm>
            <a:off x="457200" y="3707536"/>
            <a:ext cx="1250843" cy="391241"/>
          </a:xfrm>
          <a:prstGeom prst="roundRect">
            <a:avLst/>
          </a:prstGeom>
          <a:solidFill>
            <a:srgbClr val="FBD3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t>Belonging and</a:t>
            </a:r>
          </a:p>
          <a:p>
            <a:pPr algn="ctr"/>
            <a:r>
              <a:rPr lang="en-US" sz="1000" b="1" dirty="0"/>
              <a:t>Civic Muscle</a:t>
            </a:r>
          </a:p>
        </p:txBody>
      </p:sp>
      <p:sp>
        <p:nvSpPr>
          <p:cNvPr id="8" name="Rounded Rectangle 7">
            <a:extLst>
              <a:ext uri="{FF2B5EF4-FFF2-40B4-BE49-F238E27FC236}">
                <a16:creationId xmlns:a16="http://schemas.microsoft.com/office/drawing/2014/main" id="{C7852A79-E9B4-2C15-F1D3-FCFAC0FF512E}"/>
              </a:ext>
            </a:extLst>
          </p:cNvPr>
          <p:cNvSpPr/>
          <p:nvPr/>
        </p:nvSpPr>
        <p:spPr>
          <a:xfrm>
            <a:off x="1785274" y="3707536"/>
            <a:ext cx="1250843" cy="391241"/>
          </a:xfrm>
          <a:prstGeom prst="roundRect">
            <a:avLst/>
          </a:prstGeom>
          <a:solidFill>
            <a:srgbClr val="FFE5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t>Vital</a:t>
            </a:r>
            <a:br>
              <a:rPr lang="en-US" sz="1000" b="1" dirty="0"/>
            </a:br>
            <a:r>
              <a:rPr lang="en-US" sz="1000" b="1" dirty="0"/>
              <a:t>Conditions</a:t>
            </a:r>
          </a:p>
        </p:txBody>
      </p:sp>
      <p:sp>
        <p:nvSpPr>
          <p:cNvPr id="9" name="Rounded Rectangle 8">
            <a:extLst>
              <a:ext uri="{FF2B5EF4-FFF2-40B4-BE49-F238E27FC236}">
                <a16:creationId xmlns:a16="http://schemas.microsoft.com/office/drawing/2014/main" id="{55C26DFA-777B-EBE3-2602-2206C86DAAF1}"/>
              </a:ext>
            </a:extLst>
          </p:cNvPr>
          <p:cNvSpPr/>
          <p:nvPr/>
        </p:nvSpPr>
        <p:spPr>
          <a:xfrm>
            <a:off x="457200" y="4151529"/>
            <a:ext cx="1250843" cy="391241"/>
          </a:xfrm>
          <a:prstGeom prst="roundRect">
            <a:avLst/>
          </a:prstGeom>
          <a:solidFill>
            <a:srgbClr val="C9E9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t>Fairness in</a:t>
            </a:r>
          </a:p>
          <a:p>
            <a:pPr algn="ctr"/>
            <a:r>
              <a:rPr lang="en-US" sz="1000" b="1" dirty="0"/>
              <a:t>System Design</a:t>
            </a:r>
          </a:p>
        </p:txBody>
      </p:sp>
      <p:sp>
        <p:nvSpPr>
          <p:cNvPr id="10" name="Rounded Rectangle 9">
            <a:extLst>
              <a:ext uri="{FF2B5EF4-FFF2-40B4-BE49-F238E27FC236}">
                <a16:creationId xmlns:a16="http://schemas.microsoft.com/office/drawing/2014/main" id="{2B8315F4-A9A0-C455-1126-2E332A9A4DB1}"/>
              </a:ext>
            </a:extLst>
          </p:cNvPr>
          <p:cNvSpPr/>
          <p:nvPr/>
        </p:nvSpPr>
        <p:spPr>
          <a:xfrm>
            <a:off x="1785274" y="4151529"/>
            <a:ext cx="1250843" cy="391241"/>
          </a:xfrm>
          <a:prstGeom prst="roundRect">
            <a:avLst/>
          </a:prstGeom>
          <a:solidFill>
            <a:srgbClr val="A149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t>Urgent Services</a:t>
            </a:r>
            <a:br>
              <a:rPr lang="en-US" sz="1000" b="1" dirty="0"/>
            </a:br>
            <a:r>
              <a:rPr lang="en-US" sz="1000" b="1" dirty="0"/>
              <a:t>Adequacy</a:t>
            </a:r>
          </a:p>
        </p:txBody>
      </p:sp>
      <p:sp>
        <p:nvSpPr>
          <p:cNvPr id="12" name="TextBox 11">
            <a:extLst>
              <a:ext uri="{FF2B5EF4-FFF2-40B4-BE49-F238E27FC236}">
                <a16:creationId xmlns:a16="http://schemas.microsoft.com/office/drawing/2014/main" id="{964EA4FD-0924-F05B-CE38-8EF15ECE8CCB}"/>
              </a:ext>
            </a:extLst>
          </p:cNvPr>
          <p:cNvSpPr txBox="1"/>
          <p:nvPr/>
        </p:nvSpPr>
        <p:spPr>
          <a:xfrm>
            <a:off x="6387052" y="735645"/>
            <a:ext cx="2447567" cy="4801314"/>
          </a:xfrm>
          <a:prstGeom prst="rect">
            <a:avLst/>
          </a:prstGeom>
          <a:noFill/>
        </p:spPr>
        <p:txBody>
          <a:bodyPr wrap="square" rtlCol="0">
            <a:spAutoFit/>
          </a:bodyPr>
          <a:lstStyle/>
          <a:p>
            <a:pPr>
              <a:spcAft>
                <a:spcPts val="600"/>
              </a:spcAft>
            </a:pPr>
            <a:r>
              <a:rPr lang="en-US" sz="2000" b="1" dirty="0">
                <a:solidFill>
                  <a:srgbClr val="A1499C"/>
                </a:solidFill>
              </a:rPr>
              <a:t>Urgent Services Adequacy </a:t>
            </a:r>
            <a:r>
              <a:rPr lang="en-US" sz="1600" dirty="0"/>
              <a:t>describes the balance of supply and demand urgent services</a:t>
            </a:r>
          </a:p>
          <a:p>
            <a:pPr>
              <a:spcAft>
                <a:spcPts val="600"/>
              </a:spcAft>
            </a:pPr>
            <a:r>
              <a:rPr lang="en-US" sz="1600" dirty="0"/>
              <a:t>Urgent services include:</a:t>
            </a:r>
          </a:p>
          <a:p>
            <a:pPr marL="285750" indent="-225425">
              <a:spcAft>
                <a:spcPts val="600"/>
              </a:spcAft>
              <a:buClr>
                <a:srgbClr val="00B8B4"/>
              </a:buClr>
              <a:buFont typeface="Arial" panose="020B0604020202020204" pitchFamily="34" charset="0"/>
              <a:buChar char="•"/>
            </a:pPr>
            <a:r>
              <a:rPr lang="en-US" sz="1600" dirty="0"/>
              <a:t>Acute Care for Illness or Injury (mental or physical)</a:t>
            </a:r>
          </a:p>
          <a:p>
            <a:pPr marL="285750" indent="-225425">
              <a:spcAft>
                <a:spcPts val="600"/>
              </a:spcAft>
              <a:buClr>
                <a:srgbClr val="00B8B4"/>
              </a:buClr>
              <a:buFont typeface="Arial" panose="020B0604020202020204" pitchFamily="34" charset="0"/>
              <a:buChar char="•"/>
            </a:pPr>
            <a:r>
              <a:rPr lang="en-US" sz="1600" dirty="0"/>
              <a:t>Addiction Treatment</a:t>
            </a:r>
          </a:p>
          <a:p>
            <a:pPr marL="285750" indent="-225425">
              <a:spcAft>
                <a:spcPts val="600"/>
              </a:spcAft>
              <a:buClr>
                <a:srgbClr val="00B8B4"/>
              </a:buClr>
              <a:buFont typeface="Arial" panose="020B0604020202020204" pitchFamily="34" charset="0"/>
              <a:buChar char="•"/>
            </a:pPr>
            <a:r>
              <a:rPr lang="en-US" sz="1600" dirty="0"/>
              <a:t>Crime Response</a:t>
            </a:r>
          </a:p>
          <a:p>
            <a:pPr marL="285750" indent="-225425">
              <a:spcAft>
                <a:spcPts val="600"/>
              </a:spcAft>
              <a:buClr>
                <a:srgbClr val="00B8B4"/>
              </a:buClr>
              <a:buFont typeface="Arial" panose="020B0604020202020204" pitchFamily="34" charset="0"/>
              <a:buChar char="•"/>
            </a:pPr>
            <a:r>
              <a:rPr lang="en-US" sz="1600" dirty="0"/>
              <a:t>Environment Cleanup</a:t>
            </a:r>
          </a:p>
          <a:p>
            <a:pPr marL="285750" indent="-225425">
              <a:spcAft>
                <a:spcPts val="600"/>
              </a:spcAft>
              <a:buClr>
                <a:srgbClr val="00B8B4"/>
              </a:buClr>
              <a:buFont typeface="Arial" panose="020B0604020202020204" pitchFamily="34" charset="0"/>
              <a:buChar char="•"/>
            </a:pPr>
            <a:r>
              <a:rPr lang="en-US" sz="1600" dirty="0"/>
              <a:t>Homeless Services</a:t>
            </a:r>
          </a:p>
          <a:p>
            <a:pPr marL="285750" indent="-225425">
              <a:spcAft>
                <a:spcPts val="600"/>
              </a:spcAft>
              <a:buClr>
                <a:srgbClr val="00B8B4"/>
              </a:buClr>
              <a:buFont typeface="Arial" panose="020B0604020202020204" pitchFamily="34" charset="0"/>
              <a:buChar char="•"/>
            </a:pPr>
            <a:r>
              <a:rPr lang="en-US" sz="1600" dirty="0"/>
              <a:t>Unemployment and Food Assistance</a:t>
            </a:r>
          </a:p>
          <a:p>
            <a:endParaRPr lang="en-US" dirty="0"/>
          </a:p>
        </p:txBody>
      </p:sp>
    </p:spTree>
    <p:extLst>
      <p:ext uri="{BB962C8B-B14F-4D97-AF65-F5344CB8AC3E}">
        <p14:creationId xmlns:p14="http://schemas.microsoft.com/office/powerpoint/2010/main" val="1358567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0C8B5C7-B830-B5C2-5618-31DD9F109C57}"/>
              </a:ext>
            </a:extLst>
          </p:cNvPr>
          <p:cNvSpPr/>
          <p:nvPr/>
        </p:nvSpPr>
        <p:spPr>
          <a:xfrm>
            <a:off x="457200" y="3715364"/>
            <a:ext cx="1250843" cy="391241"/>
          </a:xfrm>
          <a:prstGeom prst="roundRect">
            <a:avLst/>
          </a:prstGeom>
          <a:solidFill>
            <a:srgbClr val="FBD3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t>Belonging and</a:t>
            </a:r>
          </a:p>
          <a:p>
            <a:pPr algn="ctr"/>
            <a:r>
              <a:rPr lang="en-US" sz="1000" b="1" dirty="0"/>
              <a:t>Civic Muscle</a:t>
            </a:r>
          </a:p>
        </p:txBody>
      </p:sp>
      <p:sp>
        <p:nvSpPr>
          <p:cNvPr id="7" name="Rounded Rectangle 6">
            <a:extLst>
              <a:ext uri="{FF2B5EF4-FFF2-40B4-BE49-F238E27FC236}">
                <a16:creationId xmlns:a16="http://schemas.microsoft.com/office/drawing/2014/main" id="{CE42BA13-3A21-41F5-E2A5-D88FAFAB0C19}"/>
              </a:ext>
            </a:extLst>
          </p:cNvPr>
          <p:cNvSpPr/>
          <p:nvPr/>
        </p:nvSpPr>
        <p:spPr>
          <a:xfrm>
            <a:off x="1785274" y="3715364"/>
            <a:ext cx="1250843" cy="391241"/>
          </a:xfrm>
          <a:prstGeom prst="roundRect">
            <a:avLst/>
          </a:prstGeom>
          <a:solidFill>
            <a:srgbClr val="FBAA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t>Vital</a:t>
            </a:r>
            <a:br>
              <a:rPr lang="en-US" sz="1000" b="1" dirty="0"/>
            </a:br>
            <a:r>
              <a:rPr lang="en-US" sz="1000" b="1" dirty="0"/>
              <a:t>Conditions</a:t>
            </a:r>
          </a:p>
        </p:txBody>
      </p:sp>
      <p:sp>
        <p:nvSpPr>
          <p:cNvPr id="8" name="Rounded Rectangle 7">
            <a:extLst>
              <a:ext uri="{FF2B5EF4-FFF2-40B4-BE49-F238E27FC236}">
                <a16:creationId xmlns:a16="http://schemas.microsoft.com/office/drawing/2014/main" id="{F382359E-9EF0-E12D-90FF-EACBDE9C8E78}"/>
              </a:ext>
            </a:extLst>
          </p:cNvPr>
          <p:cNvSpPr/>
          <p:nvPr/>
        </p:nvSpPr>
        <p:spPr>
          <a:xfrm>
            <a:off x="457200" y="4159357"/>
            <a:ext cx="1250843" cy="391241"/>
          </a:xfrm>
          <a:prstGeom prst="roundRect">
            <a:avLst/>
          </a:prstGeom>
          <a:solidFill>
            <a:srgbClr val="C9E9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t>Fairness in</a:t>
            </a:r>
          </a:p>
          <a:p>
            <a:pPr algn="ctr"/>
            <a:r>
              <a:rPr lang="en-US" sz="1000" b="1" dirty="0"/>
              <a:t>System Design</a:t>
            </a:r>
          </a:p>
        </p:txBody>
      </p:sp>
      <p:sp>
        <p:nvSpPr>
          <p:cNvPr id="9" name="Rounded Rectangle 8">
            <a:extLst>
              <a:ext uri="{FF2B5EF4-FFF2-40B4-BE49-F238E27FC236}">
                <a16:creationId xmlns:a16="http://schemas.microsoft.com/office/drawing/2014/main" id="{2AF81EB6-CC15-C5FC-744B-45EF0141AA63}"/>
              </a:ext>
            </a:extLst>
          </p:cNvPr>
          <p:cNvSpPr/>
          <p:nvPr/>
        </p:nvSpPr>
        <p:spPr>
          <a:xfrm>
            <a:off x="1785274" y="4159357"/>
            <a:ext cx="1250843" cy="391241"/>
          </a:xfrm>
          <a:prstGeom prst="roundRect">
            <a:avLst/>
          </a:prstGeom>
          <a:solidFill>
            <a:srgbClr val="DFC3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t>Urgent Services</a:t>
            </a:r>
            <a:br>
              <a:rPr lang="en-US" sz="1000" b="1" dirty="0"/>
            </a:br>
            <a:r>
              <a:rPr lang="en-US" sz="1000" b="1" dirty="0"/>
              <a:t>Adequacy</a:t>
            </a:r>
          </a:p>
        </p:txBody>
      </p:sp>
      <p:sp>
        <p:nvSpPr>
          <p:cNvPr id="10" name="TextBox 9">
            <a:extLst>
              <a:ext uri="{FF2B5EF4-FFF2-40B4-BE49-F238E27FC236}">
                <a16:creationId xmlns:a16="http://schemas.microsoft.com/office/drawing/2014/main" id="{1AEBEFFC-5E19-EE42-136D-ABD940D7254C}"/>
              </a:ext>
            </a:extLst>
          </p:cNvPr>
          <p:cNvSpPr txBox="1"/>
          <p:nvPr/>
        </p:nvSpPr>
        <p:spPr>
          <a:xfrm>
            <a:off x="6387052" y="578469"/>
            <a:ext cx="2563517" cy="5270674"/>
          </a:xfrm>
          <a:prstGeom prst="rect">
            <a:avLst/>
          </a:prstGeom>
          <a:noFill/>
        </p:spPr>
        <p:txBody>
          <a:bodyPr wrap="square" rtlCol="0">
            <a:spAutoFit/>
          </a:bodyPr>
          <a:lstStyle/>
          <a:p>
            <a:pPr>
              <a:spcAft>
                <a:spcPts val="500"/>
              </a:spcAft>
            </a:pPr>
            <a:r>
              <a:rPr lang="en-US" sz="2000" b="1" dirty="0">
                <a:solidFill>
                  <a:srgbClr val="D89225"/>
                </a:solidFill>
              </a:rPr>
              <a:t>Vital Conditions </a:t>
            </a:r>
            <a:r>
              <a:rPr lang="en-US" sz="1600" dirty="0"/>
              <a:t>are properties of places and institutions that all people need—all the time—to reach their full potential. </a:t>
            </a:r>
          </a:p>
          <a:p>
            <a:pPr>
              <a:spcAft>
                <a:spcPts val="500"/>
              </a:spcAft>
            </a:pPr>
            <a:r>
              <a:rPr lang="en-US" sz="1600" dirty="0"/>
              <a:t>Vital Conditions include:</a:t>
            </a:r>
          </a:p>
          <a:p>
            <a:pPr marL="285750" indent="-225425">
              <a:spcAft>
                <a:spcPts val="500"/>
              </a:spcAft>
              <a:buClr>
                <a:srgbClr val="00B8B4"/>
              </a:buClr>
              <a:buFont typeface="Arial" panose="020B0604020202020204" pitchFamily="34" charset="0"/>
              <a:buChar char="•"/>
            </a:pPr>
            <a:r>
              <a:rPr lang="en-US" sz="1600" dirty="0"/>
              <a:t>Thriving Natural World</a:t>
            </a:r>
          </a:p>
          <a:p>
            <a:pPr marL="285750" indent="-225425">
              <a:spcAft>
                <a:spcPts val="500"/>
              </a:spcAft>
              <a:buClr>
                <a:srgbClr val="00B8B4"/>
              </a:buClr>
              <a:buFont typeface="Arial" panose="020B0604020202020204" pitchFamily="34" charset="0"/>
              <a:buChar char="•"/>
            </a:pPr>
            <a:r>
              <a:rPr lang="en-US" sz="1600" dirty="0"/>
              <a:t>Basic Needs for Health and Safety</a:t>
            </a:r>
          </a:p>
          <a:p>
            <a:pPr marL="285750" indent="-225425">
              <a:spcAft>
                <a:spcPts val="500"/>
              </a:spcAft>
              <a:buClr>
                <a:srgbClr val="00B8B4"/>
              </a:buClr>
              <a:buFont typeface="Arial" panose="020B0604020202020204" pitchFamily="34" charset="0"/>
              <a:buChar char="•"/>
            </a:pPr>
            <a:r>
              <a:rPr lang="en-US" sz="1600" dirty="0"/>
              <a:t>Humane Housing</a:t>
            </a:r>
          </a:p>
          <a:p>
            <a:pPr marL="285750" indent="-225425">
              <a:spcAft>
                <a:spcPts val="500"/>
              </a:spcAft>
              <a:buClr>
                <a:srgbClr val="00B8B4"/>
              </a:buClr>
              <a:buFont typeface="Arial" panose="020B0604020202020204" pitchFamily="34" charset="0"/>
              <a:buChar char="•"/>
            </a:pPr>
            <a:r>
              <a:rPr lang="en-US" sz="1600" dirty="0"/>
              <a:t>Meaningful Work </a:t>
            </a:r>
            <a:br>
              <a:rPr lang="en-US" sz="1600" dirty="0"/>
            </a:br>
            <a:r>
              <a:rPr lang="en-US" sz="1600" dirty="0"/>
              <a:t>and Wealth</a:t>
            </a:r>
          </a:p>
          <a:p>
            <a:pPr marL="285750" indent="-225425">
              <a:spcAft>
                <a:spcPts val="500"/>
              </a:spcAft>
              <a:buClr>
                <a:srgbClr val="00B8B4"/>
              </a:buClr>
              <a:buFont typeface="Arial" panose="020B0604020202020204" pitchFamily="34" charset="0"/>
              <a:buChar char="•"/>
            </a:pPr>
            <a:r>
              <a:rPr lang="en-US" sz="1600" dirty="0"/>
              <a:t>Lifelong Learning</a:t>
            </a:r>
          </a:p>
          <a:p>
            <a:pPr marL="285750" indent="-225425">
              <a:spcAft>
                <a:spcPts val="500"/>
              </a:spcAft>
              <a:buClr>
                <a:srgbClr val="00B8B4"/>
              </a:buClr>
              <a:buFont typeface="Arial" panose="020B0604020202020204" pitchFamily="34" charset="0"/>
              <a:buChar char="•"/>
            </a:pPr>
            <a:r>
              <a:rPr lang="en-US" sz="1600" dirty="0"/>
              <a:t>Reliable Transportation</a:t>
            </a:r>
          </a:p>
          <a:p>
            <a:pPr marL="285750" indent="-225425">
              <a:spcAft>
                <a:spcPts val="500"/>
              </a:spcAft>
              <a:buClr>
                <a:srgbClr val="00B8B4"/>
              </a:buClr>
              <a:buFont typeface="Arial" panose="020B0604020202020204" pitchFamily="34" charset="0"/>
              <a:buChar char="•"/>
            </a:pPr>
            <a:r>
              <a:rPr lang="en-US" sz="1600" dirty="0"/>
              <a:t>Belonging and Civic Muscle</a:t>
            </a:r>
          </a:p>
          <a:p>
            <a:pPr marL="285750" indent="-225425">
              <a:spcAft>
                <a:spcPts val="600"/>
              </a:spcAft>
              <a:buClr>
                <a:srgbClr val="00B8B4"/>
              </a:buClr>
              <a:buFont typeface="Arial" panose="020B0604020202020204" pitchFamily="34" charset="0"/>
              <a:buChar char="•"/>
            </a:pPr>
            <a:endParaRPr lang="en-US" sz="1600" dirty="0"/>
          </a:p>
          <a:p>
            <a:endParaRPr lang="en-US" dirty="0"/>
          </a:p>
        </p:txBody>
      </p:sp>
      <p:pic>
        <p:nvPicPr>
          <p:cNvPr id="3" name="Picture 2" descr="A collage of people working at a computer&#10;&#10;Description automatically generated">
            <a:extLst>
              <a:ext uri="{FF2B5EF4-FFF2-40B4-BE49-F238E27FC236}">
                <a16:creationId xmlns:a16="http://schemas.microsoft.com/office/drawing/2014/main" id="{DDE8DE98-C239-EA44-00D0-FA5175C5834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693628"/>
            <a:ext cx="3017520" cy="2208371"/>
          </a:xfrm>
          <a:prstGeom prst="rect">
            <a:avLst/>
          </a:prstGeom>
        </p:spPr>
      </p:pic>
      <p:pic>
        <p:nvPicPr>
          <p:cNvPr id="11" name="Picture 10" descr="A collage of people working at a computer&#10;&#10;Description automatically generated">
            <a:extLst>
              <a:ext uri="{FF2B5EF4-FFF2-40B4-BE49-F238E27FC236}">
                <a16:creationId xmlns:a16="http://schemas.microsoft.com/office/drawing/2014/main" id="{0966BB5D-41C0-D4FA-6B2E-92BBB92BC94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166779" y="693628"/>
            <a:ext cx="3088654" cy="2208371"/>
          </a:xfrm>
          <a:prstGeom prst="rect">
            <a:avLst/>
          </a:prstGeom>
        </p:spPr>
      </p:pic>
      <p:pic>
        <p:nvPicPr>
          <p:cNvPr id="12" name="Picture 11" descr="A collage of people working at a computer&#10;&#10;Description automatically generated">
            <a:extLst>
              <a:ext uri="{FF2B5EF4-FFF2-40B4-BE49-F238E27FC236}">
                <a16:creationId xmlns:a16="http://schemas.microsoft.com/office/drawing/2014/main" id="{3FF6D6CB-05C3-56EB-CE53-14180E5E2A5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166779" y="3052100"/>
            <a:ext cx="3088654" cy="2222587"/>
          </a:xfrm>
          <a:prstGeom prst="rect">
            <a:avLst/>
          </a:prstGeom>
        </p:spPr>
      </p:pic>
      <p:sp>
        <p:nvSpPr>
          <p:cNvPr id="14" name="TextBox 13">
            <a:extLst>
              <a:ext uri="{FF2B5EF4-FFF2-40B4-BE49-F238E27FC236}">
                <a16:creationId xmlns:a16="http://schemas.microsoft.com/office/drawing/2014/main" id="{7AAA7591-07C8-9F3F-80CE-A13CCAFC3D15}"/>
              </a:ext>
            </a:extLst>
          </p:cNvPr>
          <p:cNvSpPr txBox="1"/>
          <p:nvPr/>
        </p:nvSpPr>
        <p:spPr>
          <a:xfrm>
            <a:off x="3077401" y="5579597"/>
            <a:ext cx="5520021" cy="523220"/>
          </a:xfrm>
          <a:prstGeom prst="rect">
            <a:avLst/>
          </a:prstGeom>
          <a:noFill/>
        </p:spPr>
        <p:txBody>
          <a:bodyPr wrap="square" rtlCol="0">
            <a:spAutoFit/>
          </a:bodyPr>
          <a:lstStyle/>
          <a:p>
            <a:r>
              <a:rPr lang="en-US" sz="1400" i="1" spc="-20" dirty="0"/>
              <a:t>Note: Belonging and civic muscle is a vital condition, and a pragmatic necessity for success in every other area of work.</a:t>
            </a:r>
          </a:p>
        </p:txBody>
      </p:sp>
    </p:spTree>
    <p:extLst>
      <p:ext uri="{BB962C8B-B14F-4D97-AF65-F5344CB8AC3E}">
        <p14:creationId xmlns:p14="http://schemas.microsoft.com/office/powerpoint/2010/main" val="4113764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2DA30D1-A439-8F99-FBD6-F1204D1A5D2F}"/>
              </a:ext>
            </a:extLst>
          </p:cNvPr>
          <p:cNvSpPr/>
          <p:nvPr/>
        </p:nvSpPr>
        <p:spPr>
          <a:xfrm>
            <a:off x="457200" y="3715364"/>
            <a:ext cx="1250843" cy="391241"/>
          </a:xfrm>
          <a:prstGeom prst="roundRect">
            <a:avLst/>
          </a:prstGeom>
          <a:solidFill>
            <a:srgbClr val="EE3F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t>Belonging and</a:t>
            </a:r>
          </a:p>
          <a:p>
            <a:pPr algn="ctr"/>
            <a:r>
              <a:rPr lang="en-US" sz="1000" b="1" dirty="0"/>
              <a:t>Civic Muscle</a:t>
            </a:r>
          </a:p>
        </p:txBody>
      </p:sp>
      <p:sp>
        <p:nvSpPr>
          <p:cNvPr id="7" name="Rounded Rectangle 6">
            <a:extLst>
              <a:ext uri="{FF2B5EF4-FFF2-40B4-BE49-F238E27FC236}">
                <a16:creationId xmlns:a16="http://schemas.microsoft.com/office/drawing/2014/main" id="{6745013E-235E-9E84-DD93-B04F6DB58388}"/>
              </a:ext>
            </a:extLst>
          </p:cNvPr>
          <p:cNvSpPr/>
          <p:nvPr/>
        </p:nvSpPr>
        <p:spPr>
          <a:xfrm>
            <a:off x="1785274" y="3715364"/>
            <a:ext cx="1250843" cy="391241"/>
          </a:xfrm>
          <a:prstGeom prst="roundRect">
            <a:avLst/>
          </a:prstGeom>
          <a:solidFill>
            <a:srgbClr val="FFE5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t>Vital</a:t>
            </a:r>
            <a:br>
              <a:rPr lang="en-US" sz="1000" b="1" dirty="0"/>
            </a:br>
            <a:r>
              <a:rPr lang="en-US" sz="1000" b="1" dirty="0"/>
              <a:t>Conditions</a:t>
            </a:r>
          </a:p>
        </p:txBody>
      </p:sp>
      <p:sp>
        <p:nvSpPr>
          <p:cNvPr id="8" name="Rounded Rectangle 7">
            <a:extLst>
              <a:ext uri="{FF2B5EF4-FFF2-40B4-BE49-F238E27FC236}">
                <a16:creationId xmlns:a16="http://schemas.microsoft.com/office/drawing/2014/main" id="{453E4B80-0442-CBF2-1FC9-680B6729C983}"/>
              </a:ext>
            </a:extLst>
          </p:cNvPr>
          <p:cNvSpPr/>
          <p:nvPr/>
        </p:nvSpPr>
        <p:spPr>
          <a:xfrm>
            <a:off x="457200" y="4159357"/>
            <a:ext cx="1250843" cy="391241"/>
          </a:xfrm>
          <a:prstGeom prst="roundRect">
            <a:avLst/>
          </a:prstGeom>
          <a:solidFill>
            <a:srgbClr val="C9E9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t>Fairness in</a:t>
            </a:r>
          </a:p>
          <a:p>
            <a:pPr algn="ctr"/>
            <a:r>
              <a:rPr lang="en-US" sz="1000" b="1" dirty="0"/>
              <a:t>System Design</a:t>
            </a:r>
          </a:p>
        </p:txBody>
      </p:sp>
      <p:sp>
        <p:nvSpPr>
          <p:cNvPr id="9" name="Rounded Rectangle 8">
            <a:extLst>
              <a:ext uri="{FF2B5EF4-FFF2-40B4-BE49-F238E27FC236}">
                <a16:creationId xmlns:a16="http://schemas.microsoft.com/office/drawing/2014/main" id="{3CA35CCC-886F-7657-D98E-3BC5985BD49D}"/>
              </a:ext>
            </a:extLst>
          </p:cNvPr>
          <p:cNvSpPr/>
          <p:nvPr/>
        </p:nvSpPr>
        <p:spPr>
          <a:xfrm>
            <a:off x="1785274" y="4159357"/>
            <a:ext cx="1250843" cy="391241"/>
          </a:xfrm>
          <a:prstGeom prst="roundRect">
            <a:avLst/>
          </a:prstGeom>
          <a:solidFill>
            <a:srgbClr val="DFC3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t>Urgent Services</a:t>
            </a:r>
            <a:br>
              <a:rPr lang="en-US" sz="1000" b="1" dirty="0"/>
            </a:br>
            <a:r>
              <a:rPr lang="en-US" sz="1000" b="1" dirty="0"/>
              <a:t>Adequacy</a:t>
            </a:r>
          </a:p>
        </p:txBody>
      </p:sp>
      <p:sp>
        <p:nvSpPr>
          <p:cNvPr id="10" name="TextBox 9">
            <a:extLst>
              <a:ext uri="{FF2B5EF4-FFF2-40B4-BE49-F238E27FC236}">
                <a16:creationId xmlns:a16="http://schemas.microsoft.com/office/drawing/2014/main" id="{C09AC897-A3B6-9CEB-FE7C-2FF96B6484CD}"/>
              </a:ext>
            </a:extLst>
          </p:cNvPr>
          <p:cNvSpPr txBox="1"/>
          <p:nvPr/>
        </p:nvSpPr>
        <p:spPr>
          <a:xfrm>
            <a:off x="6387052" y="578469"/>
            <a:ext cx="2447567" cy="3898503"/>
          </a:xfrm>
          <a:prstGeom prst="rect">
            <a:avLst/>
          </a:prstGeom>
          <a:noFill/>
        </p:spPr>
        <p:txBody>
          <a:bodyPr wrap="square" rtlCol="0">
            <a:spAutoFit/>
          </a:bodyPr>
          <a:lstStyle/>
          <a:p>
            <a:pPr>
              <a:spcAft>
                <a:spcPts val="500"/>
              </a:spcAft>
            </a:pPr>
            <a:r>
              <a:rPr lang="en-US" sz="2000" b="1" dirty="0">
                <a:solidFill>
                  <a:srgbClr val="EE3F75"/>
                </a:solidFill>
              </a:rPr>
              <a:t>Belonging and Civic Muscle </a:t>
            </a:r>
            <a:r>
              <a:rPr lang="en-US" sz="1600" dirty="0"/>
              <a:t>reflects whether people feel they belong and contribute to shape a common world. It is our power to work together so everyone can thrive.</a:t>
            </a:r>
          </a:p>
          <a:p>
            <a:pPr>
              <a:spcAft>
                <a:spcPts val="500"/>
              </a:spcAft>
            </a:pPr>
            <a:r>
              <a:rPr lang="en-US" sz="1600" dirty="0"/>
              <a:t>Belonging and Civic Muscle is the shared community asset used to build all others.</a:t>
            </a:r>
          </a:p>
          <a:p>
            <a:pPr marL="285750" indent="-225425">
              <a:spcAft>
                <a:spcPts val="600"/>
              </a:spcAft>
              <a:buClr>
                <a:srgbClr val="00B8B4"/>
              </a:buClr>
              <a:buFont typeface="Arial" panose="020B0604020202020204" pitchFamily="34" charset="0"/>
              <a:buChar char="•"/>
            </a:pPr>
            <a:endParaRPr lang="en-US" sz="1600" dirty="0"/>
          </a:p>
          <a:p>
            <a:endParaRPr lang="en-US" dirty="0"/>
          </a:p>
        </p:txBody>
      </p:sp>
      <p:pic>
        <p:nvPicPr>
          <p:cNvPr id="3" name="Picture 2" descr="A collage of people working together&#10;&#10;Description automatically generated">
            <a:extLst>
              <a:ext uri="{FF2B5EF4-FFF2-40B4-BE49-F238E27FC236}">
                <a16:creationId xmlns:a16="http://schemas.microsoft.com/office/drawing/2014/main" id="{B5872A56-EF43-EF19-7A4B-7100911484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685162"/>
            <a:ext cx="3017520" cy="2220760"/>
          </a:xfrm>
          <a:prstGeom prst="rect">
            <a:avLst/>
          </a:prstGeom>
        </p:spPr>
      </p:pic>
      <p:pic>
        <p:nvPicPr>
          <p:cNvPr id="15" name="Picture 14" descr="A collage of people working together&#10;&#10;Description automatically generated">
            <a:extLst>
              <a:ext uri="{FF2B5EF4-FFF2-40B4-BE49-F238E27FC236}">
                <a16:creationId xmlns:a16="http://schemas.microsoft.com/office/drawing/2014/main" id="{3B412B11-C5BB-EBDA-AB74-6E04E5B0CEF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166962" y="654035"/>
            <a:ext cx="3080617" cy="2245388"/>
          </a:xfrm>
          <a:prstGeom prst="rect">
            <a:avLst/>
          </a:prstGeom>
        </p:spPr>
      </p:pic>
      <p:pic>
        <p:nvPicPr>
          <p:cNvPr id="16" name="Picture 15" descr="A collage of people working together&#10;&#10;Description automatically generated">
            <a:extLst>
              <a:ext uri="{FF2B5EF4-FFF2-40B4-BE49-F238E27FC236}">
                <a16:creationId xmlns:a16="http://schemas.microsoft.com/office/drawing/2014/main" id="{F65A08E1-E516-4582-7854-C91DB0490F4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166349" y="3037886"/>
            <a:ext cx="3080617" cy="2222586"/>
          </a:xfrm>
          <a:prstGeom prst="rect">
            <a:avLst/>
          </a:prstGeom>
        </p:spPr>
      </p:pic>
    </p:spTree>
    <p:extLst>
      <p:ext uri="{BB962C8B-B14F-4D97-AF65-F5344CB8AC3E}">
        <p14:creationId xmlns:p14="http://schemas.microsoft.com/office/powerpoint/2010/main" val="3427598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8F8480D3-B146-B73E-5A34-C39FCB6D4968}"/>
              </a:ext>
            </a:extLst>
          </p:cNvPr>
          <p:cNvSpPr/>
          <p:nvPr/>
        </p:nvSpPr>
        <p:spPr>
          <a:xfrm>
            <a:off x="457200" y="3715364"/>
            <a:ext cx="1250843" cy="391241"/>
          </a:xfrm>
          <a:prstGeom prst="roundRect">
            <a:avLst/>
          </a:prstGeom>
          <a:solidFill>
            <a:srgbClr val="FBD3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t>Belonging and</a:t>
            </a:r>
          </a:p>
          <a:p>
            <a:pPr algn="ctr"/>
            <a:r>
              <a:rPr lang="en-US" sz="1000" b="1" dirty="0"/>
              <a:t>Civic Muscle</a:t>
            </a:r>
          </a:p>
        </p:txBody>
      </p:sp>
      <p:sp>
        <p:nvSpPr>
          <p:cNvPr id="7" name="Rounded Rectangle 6">
            <a:extLst>
              <a:ext uri="{FF2B5EF4-FFF2-40B4-BE49-F238E27FC236}">
                <a16:creationId xmlns:a16="http://schemas.microsoft.com/office/drawing/2014/main" id="{2A1A5188-C286-440F-631C-03DF1FCB5403}"/>
              </a:ext>
            </a:extLst>
          </p:cNvPr>
          <p:cNvSpPr/>
          <p:nvPr/>
        </p:nvSpPr>
        <p:spPr>
          <a:xfrm>
            <a:off x="1785274" y="3715364"/>
            <a:ext cx="1250843" cy="391241"/>
          </a:xfrm>
          <a:prstGeom prst="roundRect">
            <a:avLst/>
          </a:prstGeom>
          <a:solidFill>
            <a:srgbClr val="FFE5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t>Vital</a:t>
            </a:r>
            <a:br>
              <a:rPr lang="en-US" sz="1000" b="1" dirty="0"/>
            </a:br>
            <a:r>
              <a:rPr lang="en-US" sz="1000" b="1" dirty="0"/>
              <a:t>Conditions</a:t>
            </a:r>
          </a:p>
        </p:txBody>
      </p:sp>
      <p:sp>
        <p:nvSpPr>
          <p:cNvPr id="8" name="Rounded Rectangle 7">
            <a:extLst>
              <a:ext uri="{FF2B5EF4-FFF2-40B4-BE49-F238E27FC236}">
                <a16:creationId xmlns:a16="http://schemas.microsoft.com/office/drawing/2014/main" id="{9362532D-090A-5F62-0D92-CA792704275E}"/>
              </a:ext>
            </a:extLst>
          </p:cNvPr>
          <p:cNvSpPr/>
          <p:nvPr/>
        </p:nvSpPr>
        <p:spPr>
          <a:xfrm>
            <a:off x="457200" y="4159357"/>
            <a:ext cx="1250843" cy="391241"/>
          </a:xfrm>
          <a:prstGeom prst="roundRect">
            <a:avLst/>
          </a:prstGeom>
          <a:solidFill>
            <a:srgbClr val="00B8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t>Fairness in</a:t>
            </a:r>
          </a:p>
          <a:p>
            <a:pPr algn="ctr"/>
            <a:r>
              <a:rPr lang="en-US" sz="1000" b="1" dirty="0"/>
              <a:t>System Design</a:t>
            </a:r>
          </a:p>
        </p:txBody>
      </p:sp>
      <p:sp>
        <p:nvSpPr>
          <p:cNvPr id="9" name="Rounded Rectangle 8">
            <a:extLst>
              <a:ext uri="{FF2B5EF4-FFF2-40B4-BE49-F238E27FC236}">
                <a16:creationId xmlns:a16="http://schemas.microsoft.com/office/drawing/2014/main" id="{20625EB4-E97B-B9CA-12D9-C3536A5B09DF}"/>
              </a:ext>
            </a:extLst>
          </p:cNvPr>
          <p:cNvSpPr/>
          <p:nvPr/>
        </p:nvSpPr>
        <p:spPr>
          <a:xfrm>
            <a:off x="1785274" y="4159357"/>
            <a:ext cx="1250843" cy="391241"/>
          </a:xfrm>
          <a:prstGeom prst="roundRect">
            <a:avLst/>
          </a:prstGeom>
          <a:solidFill>
            <a:srgbClr val="DFC3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t>Urgent Services</a:t>
            </a:r>
            <a:br>
              <a:rPr lang="en-US" sz="1000" b="1" dirty="0"/>
            </a:br>
            <a:r>
              <a:rPr lang="en-US" sz="1000" b="1" dirty="0"/>
              <a:t>Adequacy</a:t>
            </a:r>
          </a:p>
        </p:txBody>
      </p:sp>
      <p:sp>
        <p:nvSpPr>
          <p:cNvPr id="10" name="TextBox 9">
            <a:extLst>
              <a:ext uri="{FF2B5EF4-FFF2-40B4-BE49-F238E27FC236}">
                <a16:creationId xmlns:a16="http://schemas.microsoft.com/office/drawing/2014/main" id="{F7E7EF25-EEAD-8667-4218-3DE03FE13885}"/>
              </a:ext>
            </a:extLst>
          </p:cNvPr>
          <p:cNvSpPr txBox="1"/>
          <p:nvPr/>
        </p:nvSpPr>
        <p:spPr>
          <a:xfrm>
            <a:off x="6387052" y="578469"/>
            <a:ext cx="2509441" cy="5791329"/>
          </a:xfrm>
          <a:prstGeom prst="rect">
            <a:avLst/>
          </a:prstGeom>
          <a:noFill/>
        </p:spPr>
        <p:txBody>
          <a:bodyPr wrap="square" rtlCol="0">
            <a:spAutoFit/>
          </a:bodyPr>
          <a:lstStyle/>
          <a:p>
            <a:pPr>
              <a:spcAft>
                <a:spcPts val="200"/>
              </a:spcAft>
            </a:pPr>
            <a:r>
              <a:rPr lang="en-US" sz="2000" b="1" dirty="0">
                <a:solidFill>
                  <a:srgbClr val="00B8B4"/>
                </a:solidFill>
              </a:rPr>
              <a:t>Fairness in </a:t>
            </a:r>
            <a:br>
              <a:rPr lang="en-US" sz="2000" b="1" dirty="0">
                <a:solidFill>
                  <a:srgbClr val="00B8B4"/>
                </a:solidFill>
              </a:rPr>
            </a:br>
            <a:r>
              <a:rPr lang="en-US" sz="2000" b="1" dirty="0">
                <a:solidFill>
                  <a:srgbClr val="00B8B4"/>
                </a:solidFill>
              </a:rPr>
              <a:t>System Design </a:t>
            </a:r>
            <a:r>
              <a:rPr lang="en-US" sz="1400" dirty="0"/>
              <a:t>describes the extent to which there is fair and just inclusion for all people versus systemic exclusion (e.g., across color, class, gender, ethnicity, and other human differences). </a:t>
            </a:r>
            <a:br>
              <a:rPr lang="en-US" sz="1400" dirty="0"/>
            </a:br>
            <a:r>
              <a:rPr lang="en-US" sz="1400" dirty="0"/>
              <a:t>It reflects whether all people experience equitable opportunities and fair treatment, as a matter of system design, e.g.</a:t>
            </a:r>
          </a:p>
          <a:p>
            <a:pPr marL="285750" indent="-225425">
              <a:spcAft>
                <a:spcPts val="200"/>
              </a:spcAft>
              <a:buClr>
                <a:srgbClr val="00B8B4"/>
              </a:buClr>
              <a:buFont typeface="Arial" panose="020B0604020202020204" pitchFamily="34" charset="0"/>
              <a:buChar char="•"/>
            </a:pPr>
            <a:r>
              <a:rPr lang="en-US" sz="1400" dirty="0"/>
              <a:t>Environmental</a:t>
            </a:r>
          </a:p>
          <a:p>
            <a:pPr marL="285750" indent="-225425">
              <a:spcAft>
                <a:spcPts val="200"/>
              </a:spcAft>
              <a:buClr>
                <a:srgbClr val="00B8B4"/>
              </a:buClr>
              <a:buFont typeface="Arial" panose="020B0604020202020204" pitchFamily="34" charset="0"/>
              <a:buChar char="•"/>
            </a:pPr>
            <a:r>
              <a:rPr lang="en-US" sz="1400" dirty="0"/>
              <a:t>Economic</a:t>
            </a:r>
          </a:p>
          <a:p>
            <a:pPr marL="285750" indent="-225425">
              <a:spcAft>
                <a:spcPts val="200"/>
              </a:spcAft>
              <a:buClr>
                <a:srgbClr val="00B8B4"/>
              </a:buClr>
              <a:buFont typeface="Arial" panose="020B0604020202020204" pitchFamily="34" charset="0"/>
              <a:buChar char="•"/>
            </a:pPr>
            <a:r>
              <a:rPr lang="en-US" sz="1400" dirty="0"/>
              <a:t>Housing</a:t>
            </a:r>
          </a:p>
          <a:p>
            <a:pPr marL="285750" indent="-225425">
              <a:spcAft>
                <a:spcPts val="200"/>
              </a:spcAft>
              <a:buClr>
                <a:srgbClr val="00B8B4"/>
              </a:buClr>
              <a:buFont typeface="Arial" panose="020B0604020202020204" pitchFamily="34" charset="0"/>
              <a:buChar char="•"/>
            </a:pPr>
            <a:r>
              <a:rPr lang="en-US" sz="1400" dirty="0"/>
              <a:t>Food</a:t>
            </a:r>
          </a:p>
          <a:p>
            <a:pPr marL="285750" indent="-225425">
              <a:spcAft>
                <a:spcPts val="200"/>
              </a:spcAft>
              <a:buClr>
                <a:srgbClr val="00B8B4"/>
              </a:buClr>
              <a:buFont typeface="Arial" panose="020B0604020202020204" pitchFamily="34" charset="0"/>
              <a:buChar char="•"/>
            </a:pPr>
            <a:r>
              <a:rPr lang="en-US" sz="1400" dirty="0"/>
              <a:t>Health Care</a:t>
            </a:r>
          </a:p>
          <a:p>
            <a:pPr marL="285750" indent="-225425">
              <a:spcAft>
                <a:spcPts val="200"/>
              </a:spcAft>
              <a:buClr>
                <a:srgbClr val="00B8B4"/>
              </a:buClr>
              <a:buFont typeface="Arial" panose="020B0604020202020204" pitchFamily="34" charset="0"/>
              <a:buChar char="•"/>
            </a:pPr>
            <a:r>
              <a:rPr lang="en-US" sz="1400" dirty="0"/>
              <a:t>Education</a:t>
            </a:r>
          </a:p>
          <a:p>
            <a:pPr marL="285750" indent="-225425">
              <a:spcAft>
                <a:spcPts val="200"/>
              </a:spcAft>
              <a:buClr>
                <a:srgbClr val="00B8B4"/>
              </a:buClr>
              <a:buFont typeface="Arial" panose="020B0604020202020204" pitchFamily="34" charset="0"/>
              <a:buChar char="•"/>
            </a:pPr>
            <a:r>
              <a:rPr lang="en-US" sz="1400" dirty="0"/>
              <a:t>Transportation</a:t>
            </a:r>
          </a:p>
          <a:p>
            <a:pPr marL="285750" indent="-225425">
              <a:spcAft>
                <a:spcPts val="200"/>
              </a:spcAft>
              <a:buClr>
                <a:srgbClr val="00B8B4"/>
              </a:buClr>
              <a:buFont typeface="Arial" panose="020B0604020202020204" pitchFamily="34" charset="0"/>
              <a:buChar char="•"/>
            </a:pPr>
            <a:r>
              <a:rPr lang="en-US" sz="1400" dirty="0"/>
              <a:t>Civil Rights</a:t>
            </a:r>
          </a:p>
          <a:p>
            <a:pPr marL="285750" indent="-225425">
              <a:spcAft>
                <a:spcPts val="200"/>
              </a:spcAft>
              <a:buClr>
                <a:srgbClr val="00B8B4"/>
              </a:buClr>
              <a:buFont typeface="Arial" panose="020B0604020202020204" pitchFamily="34" charset="0"/>
              <a:buChar char="•"/>
            </a:pPr>
            <a:r>
              <a:rPr lang="en-US" sz="1400" dirty="0"/>
              <a:t>Human Rights</a:t>
            </a:r>
          </a:p>
          <a:p>
            <a:pPr marL="285750" indent="-225425">
              <a:spcAft>
                <a:spcPts val="200"/>
              </a:spcAft>
              <a:buClr>
                <a:srgbClr val="00B8B4"/>
              </a:buClr>
              <a:buFont typeface="Arial" panose="020B0604020202020204" pitchFamily="34" charset="0"/>
              <a:buChar char="•"/>
            </a:pPr>
            <a:r>
              <a:rPr lang="en-US" sz="1400" dirty="0" err="1"/>
              <a:t>etc</a:t>
            </a:r>
            <a:endParaRPr lang="en-US" sz="1600" dirty="0"/>
          </a:p>
          <a:p>
            <a:endParaRPr lang="en-US" dirty="0"/>
          </a:p>
        </p:txBody>
      </p:sp>
      <p:pic>
        <p:nvPicPr>
          <p:cNvPr id="12" name="Picture 11" descr="A collage of people working at a computer&#10;&#10;Description automatically generated">
            <a:extLst>
              <a:ext uri="{FF2B5EF4-FFF2-40B4-BE49-F238E27FC236}">
                <a16:creationId xmlns:a16="http://schemas.microsoft.com/office/drawing/2014/main" id="{8EAE2F02-B8A3-34E6-96C9-7178F324A8B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166779" y="685162"/>
            <a:ext cx="3088654" cy="2208371"/>
          </a:xfrm>
          <a:prstGeom prst="rect">
            <a:avLst/>
          </a:prstGeom>
        </p:spPr>
      </p:pic>
      <p:pic>
        <p:nvPicPr>
          <p:cNvPr id="15" name="Picture 14" descr="A group of people walking in a street&#10;&#10;Description automatically generated">
            <a:extLst>
              <a:ext uri="{FF2B5EF4-FFF2-40B4-BE49-F238E27FC236}">
                <a16:creationId xmlns:a16="http://schemas.microsoft.com/office/drawing/2014/main" id="{5C6F11A0-7398-8F54-479A-1D0BDBFC726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693629"/>
            <a:ext cx="3017520" cy="2201724"/>
          </a:xfrm>
          <a:prstGeom prst="rect">
            <a:avLst/>
          </a:prstGeom>
        </p:spPr>
      </p:pic>
      <p:pic>
        <p:nvPicPr>
          <p:cNvPr id="16" name="Picture 15" descr="A group of people walking in a street&#10;&#10;Description automatically generated">
            <a:extLst>
              <a:ext uri="{FF2B5EF4-FFF2-40B4-BE49-F238E27FC236}">
                <a16:creationId xmlns:a16="http://schemas.microsoft.com/office/drawing/2014/main" id="{EBE5C92F-F9FE-7294-0537-AD79BB80792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166778" y="3090471"/>
            <a:ext cx="3088836" cy="2228153"/>
          </a:xfrm>
          <a:prstGeom prst="rect">
            <a:avLst/>
          </a:prstGeom>
        </p:spPr>
      </p:pic>
    </p:spTree>
    <p:extLst>
      <p:ext uri="{BB962C8B-B14F-4D97-AF65-F5344CB8AC3E}">
        <p14:creationId xmlns:p14="http://schemas.microsoft.com/office/powerpoint/2010/main" val="3190371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10" descr="A diagram of a circle with text with Crust in the background&#10;&#10;Description automatically generated with medium confidence">
            <a:extLst>
              <a:ext uri="{FF2B5EF4-FFF2-40B4-BE49-F238E27FC236}">
                <a16:creationId xmlns:a16="http://schemas.microsoft.com/office/drawing/2014/main" id="{F3AE5C18-C15F-732D-572B-ED75B36FF64A}"/>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6732265" y="2151623"/>
            <a:ext cx="2028168" cy="2073818"/>
          </a:xfrm>
          <a:prstGeom prst="rect">
            <a:avLst/>
          </a:prstGeom>
        </p:spPr>
      </p:pic>
      <p:sp>
        <p:nvSpPr>
          <p:cNvPr id="7" name="Title 6">
            <a:extLst>
              <a:ext uri="{FF2B5EF4-FFF2-40B4-BE49-F238E27FC236}">
                <a16:creationId xmlns:a16="http://schemas.microsoft.com/office/drawing/2014/main" id="{3C45F2F4-121F-446F-0C3E-1F6812DA1F09}"/>
              </a:ext>
            </a:extLst>
          </p:cNvPr>
          <p:cNvSpPr>
            <a:spLocks noGrp="1"/>
          </p:cNvSpPr>
          <p:nvPr>
            <p:ph type="title"/>
          </p:nvPr>
        </p:nvSpPr>
        <p:spPr>
          <a:xfrm>
            <a:off x="391899" y="523668"/>
            <a:ext cx="8538199" cy="1004413"/>
          </a:xfrm>
        </p:spPr>
        <p:txBody>
          <a:bodyPr vert="horz" lIns="91440" tIns="45720" rIns="91440" bIns="45720" rtlCol="0" anchor="ctr">
            <a:noAutofit/>
          </a:bodyPr>
          <a:lstStyle/>
          <a:p>
            <a:pPr defTabSz="914400"/>
            <a:r>
              <a:rPr lang="en-US" sz="2800" dirty="0">
                <a:latin typeface="+mj-lt"/>
                <a:cs typeface="+mj-cs"/>
              </a:rPr>
              <a:t>Allocate Resources to Each of the Four Drivers Over 10 Years…</a:t>
            </a:r>
          </a:p>
        </p:txBody>
      </p:sp>
      <p:pic>
        <p:nvPicPr>
          <p:cNvPr id="17" name="Picture 16" descr="A diagram of a circular chart&#10;&#10;Description automatically generated with medium confidence">
            <a:extLst>
              <a:ext uri="{FF2B5EF4-FFF2-40B4-BE49-F238E27FC236}">
                <a16:creationId xmlns:a16="http://schemas.microsoft.com/office/drawing/2014/main" id="{EDC61C96-83DE-7DEA-94F0-5331D364F0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274" y="2169353"/>
            <a:ext cx="2028167" cy="2038358"/>
          </a:xfrm>
          <a:prstGeom prst="rect">
            <a:avLst/>
          </a:prstGeom>
        </p:spPr>
      </p:pic>
      <p:pic>
        <p:nvPicPr>
          <p:cNvPr id="15" name="Picture 14" descr="A diagram of a circle with text&#10;&#10;Description automatically generated with medium confidence">
            <a:extLst>
              <a:ext uri="{FF2B5EF4-FFF2-40B4-BE49-F238E27FC236}">
                <a16:creationId xmlns:a16="http://schemas.microsoft.com/office/drawing/2014/main" id="{C54E5F3D-536D-522F-A533-7C4798D2A1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91604" y="2132196"/>
            <a:ext cx="2028167" cy="2112673"/>
          </a:xfrm>
          <a:prstGeom prst="rect">
            <a:avLst/>
          </a:prstGeom>
        </p:spPr>
      </p:pic>
      <p:pic>
        <p:nvPicPr>
          <p:cNvPr id="13" name="Picture 12" descr="A diagram of a circular chart&#10;&#10;Description automatically generated with medium confidence">
            <a:extLst>
              <a:ext uri="{FF2B5EF4-FFF2-40B4-BE49-F238E27FC236}">
                <a16:creationId xmlns:a16="http://schemas.microsoft.com/office/drawing/2014/main" id="{F94EC4BA-86B2-3F6E-AE43-289758747B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11934" y="2134939"/>
            <a:ext cx="2028167" cy="2107186"/>
          </a:xfrm>
          <a:prstGeom prst="rect">
            <a:avLst/>
          </a:prstGeom>
        </p:spPr>
      </p:pic>
      <p:sp>
        <p:nvSpPr>
          <p:cNvPr id="20" name="TextBox 19">
            <a:extLst>
              <a:ext uri="{FF2B5EF4-FFF2-40B4-BE49-F238E27FC236}">
                <a16:creationId xmlns:a16="http://schemas.microsoft.com/office/drawing/2014/main" id="{917D817A-C645-90B4-F468-5EF6CB47346B}"/>
              </a:ext>
            </a:extLst>
          </p:cNvPr>
          <p:cNvSpPr txBox="1"/>
          <p:nvPr/>
        </p:nvSpPr>
        <p:spPr>
          <a:xfrm>
            <a:off x="536808" y="4303131"/>
            <a:ext cx="1749192" cy="369332"/>
          </a:xfrm>
          <a:prstGeom prst="rect">
            <a:avLst/>
          </a:prstGeom>
          <a:noFill/>
        </p:spPr>
        <p:txBody>
          <a:bodyPr wrap="square" rtlCol="0">
            <a:spAutoFit/>
          </a:bodyPr>
          <a:lstStyle/>
          <a:p>
            <a:r>
              <a:rPr lang="en-US" b="1" dirty="0"/>
              <a:t>Year of Shock</a:t>
            </a:r>
          </a:p>
        </p:txBody>
      </p:sp>
      <p:sp>
        <p:nvSpPr>
          <p:cNvPr id="21" name="TextBox 20">
            <a:extLst>
              <a:ext uri="{FF2B5EF4-FFF2-40B4-BE49-F238E27FC236}">
                <a16:creationId xmlns:a16="http://schemas.microsoft.com/office/drawing/2014/main" id="{8F758022-4594-A6D3-33BF-C273F9A0B43C}"/>
              </a:ext>
            </a:extLst>
          </p:cNvPr>
          <p:cNvSpPr txBox="1"/>
          <p:nvPr/>
        </p:nvSpPr>
        <p:spPr>
          <a:xfrm>
            <a:off x="3031088" y="4303131"/>
            <a:ext cx="960621" cy="369332"/>
          </a:xfrm>
          <a:prstGeom prst="rect">
            <a:avLst/>
          </a:prstGeom>
          <a:noFill/>
        </p:spPr>
        <p:txBody>
          <a:bodyPr wrap="square" rtlCol="0">
            <a:spAutoFit/>
          </a:bodyPr>
          <a:lstStyle/>
          <a:p>
            <a:r>
              <a:rPr lang="en-US" b="1" dirty="0"/>
              <a:t>Year 2</a:t>
            </a:r>
          </a:p>
        </p:txBody>
      </p:sp>
      <p:sp>
        <p:nvSpPr>
          <p:cNvPr id="23" name="TextBox 22">
            <a:extLst>
              <a:ext uri="{FF2B5EF4-FFF2-40B4-BE49-F238E27FC236}">
                <a16:creationId xmlns:a16="http://schemas.microsoft.com/office/drawing/2014/main" id="{E5EC8EE4-DB0B-B0A8-F0D7-774E24AADE3F}"/>
              </a:ext>
            </a:extLst>
          </p:cNvPr>
          <p:cNvSpPr txBox="1"/>
          <p:nvPr/>
        </p:nvSpPr>
        <p:spPr>
          <a:xfrm>
            <a:off x="7324501" y="4303131"/>
            <a:ext cx="887514" cy="369332"/>
          </a:xfrm>
          <a:prstGeom prst="rect">
            <a:avLst/>
          </a:prstGeom>
          <a:noFill/>
        </p:spPr>
        <p:txBody>
          <a:bodyPr wrap="square" rtlCol="0">
            <a:spAutoFit/>
          </a:bodyPr>
          <a:lstStyle/>
          <a:p>
            <a:r>
              <a:rPr lang="en-US" b="1" dirty="0"/>
              <a:t>Year 6</a:t>
            </a:r>
          </a:p>
        </p:txBody>
      </p:sp>
      <p:sp>
        <p:nvSpPr>
          <p:cNvPr id="25" name="TextBox 24">
            <a:extLst>
              <a:ext uri="{FF2B5EF4-FFF2-40B4-BE49-F238E27FC236}">
                <a16:creationId xmlns:a16="http://schemas.microsoft.com/office/drawing/2014/main" id="{7F5A6D60-FAD4-B17E-6284-9A066C08D8AF}"/>
              </a:ext>
            </a:extLst>
          </p:cNvPr>
          <p:cNvSpPr txBox="1"/>
          <p:nvPr/>
        </p:nvSpPr>
        <p:spPr>
          <a:xfrm>
            <a:off x="5204171" y="4303131"/>
            <a:ext cx="959237" cy="369332"/>
          </a:xfrm>
          <a:prstGeom prst="rect">
            <a:avLst/>
          </a:prstGeom>
          <a:noFill/>
        </p:spPr>
        <p:txBody>
          <a:bodyPr wrap="square" rtlCol="0">
            <a:spAutoFit/>
          </a:bodyPr>
          <a:lstStyle/>
          <a:p>
            <a:r>
              <a:rPr lang="en-US" b="1" dirty="0"/>
              <a:t>Year 4</a:t>
            </a:r>
          </a:p>
        </p:txBody>
      </p:sp>
    </p:spTree>
    <p:extLst>
      <p:ext uri="{BB962C8B-B14F-4D97-AF65-F5344CB8AC3E}">
        <p14:creationId xmlns:p14="http://schemas.microsoft.com/office/powerpoint/2010/main" val="164673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heel(1)">
                                      <p:cBhvr>
                                        <p:cTn id="14" dur="2000"/>
                                        <p:tgtEl>
                                          <p:spTgt spid="15"/>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1)">
                                      <p:cBhvr>
                                        <p:cTn id="21" dur="2000"/>
                                        <p:tgtEl>
                                          <p:spTgt spid="13"/>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heel(1)">
                                      <p:cBhvr>
                                        <p:cTn id="28" dur="2000"/>
                                        <p:tgtEl>
                                          <p:spTgt spid="11"/>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 name="Picture 2">
            <a:extLst>
              <a:ext uri="{FF2B5EF4-FFF2-40B4-BE49-F238E27FC236}">
                <a16:creationId xmlns:a16="http://schemas.microsoft.com/office/drawing/2014/main" id="{1FD359F8-4ADF-0838-50EC-78C3C86E83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9148"/>
            <a:ext cx="5832000" cy="6162261"/>
          </a:xfrm>
          <a:prstGeom prst="rect">
            <a:avLst/>
          </a:prstGeom>
        </p:spPr>
      </p:pic>
      <p:sp>
        <p:nvSpPr>
          <p:cNvPr id="369" name="Google Shape;369;p2"/>
          <p:cNvSpPr txBox="1"/>
          <p:nvPr/>
        </p:nvSpPr>
        <p:spPr>
          <a:xfrm>
            <a:off x="6109992" y="676734"/>
            <a:ext cx="2654572" cy="387798"/>
          </a:xfrm>
          <a:prstGeom prst="rect">
            <a:avLst/>
          </a:prstGeom>
          <a:noFill/>
          <a:ln>
            <a:noFill/>
          </a:ln>
        </p:spPr>
        <p:txBody>
          <a:bodyPr spcFirstLastPara="1" wrap="square" lIns="0" tIns="0" rIns="0"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US" sz="4000" b="1" i="0" u="none" strike="noStrike" kern="0" cap="none" spc="0" normalizeH="0" baseline="0" noProof="0" dirty="0">
                <a:ln>
                  <a:noFill/>
                </a:ln>
                <a:solidFill>
                  <a:srgbClr val="000000"/>
                </a:solidFill>
                <a:effectLst/>
                <a:uLnTx/>
                <a:uFillTx/>
                <a:latin typeface="Arial"/>
                <a:ea typeface="Arial"/>
                <a:cs typeface="Arial"/>
                <a:sym typeface="Arial"/>
              </a:rPr>
              <a:t>Welcome!</a:t>
            </a:r>
            <a:endParaRPr kumimoji="0" sz="4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0" name="Google Shape;370;p2"/>
          <p:cNvSpPr txBox="1"/>
          <p:nvPr/>
        </p:nvSpPr>
        <p:spPr>
          <a:xfrm>
            <a:off x="6109992" y="1659680"/>
            <a:ext cx="2996908" cy="853119"/>
          </a:xfrm>
          <a:prstGeom prst="rect">
            <a:avLst/>
          </a:prstGeom>
          <a:noFill/>
          <a:ln>
            <a:noFill/>
          </a:ln>
        </p:spPr>
        <p:txBody>
          <a:bodyPr spcFirstLastPara="1" wrap="square" lIns="0" tIns="0" rIns="0" bIns="45700" anchor="t" anchorCtr="0">
            <a:noAutofit/>
          </a:bodyPr>
          <a:lstStyle/>
          <a:p>
            <a:pPr marL="0" marR="0" lvl="0" indent="0" algn="l" defTabSz="914400" rtl="0" eaLnBrk="1" fontAlgn="auto" latinLnBrk="0" hangingPunct="1">
              <a:lnSpc>
                <a:spcPct val="90000"/>
              </a:lnSpc>
              <a:spcBef>
                <a:spcPts val="0"/>
              </a:spcBef>
              <a:spcAft>
                <a:spcPts val="0"/>
              </a:spcAft>
              <a:buClr>
                <a:srgbClr val="00B8B4"/>
              </a:buClr>
              <a:buSzPts val="2100"/>
              <a:buFont typeface="Arial"/>
              <a:buNone/>
              <a:tabLst/>
              <a:defRPr/>
            </a:pPr>
            <a:r>
              <a:rPr kumimoji="0" lang="en-US" sz="2100" b="1" i="0" u="none" strike="noStrike" kern="0" cap="none" spc="0" normalizeH="0" baseline="0" noProof="0" dirty="0">
                <a:ln>
                  <a:noFill/>
                </a:ln>
                <a:solidFill>
                  <a:srgbClr val="00B8B4"/>
                </a:solidFill>
                <a:effectLst/>
                <a:uLnTx/>
                <a:uFillTx/>
                <a:latin typeface="Arial"/>
                <a:ea typeface="Arial"/>
                <a:cs typeface="Arial"/>
                <a:sym typeface="Arial"/>
              </a:rPr>
              <a:t>Please introduce yourself in chat </a:t>
            </a:r>
            <a:br>
              <a:rPr kumimoji="0" lang="en-US" sz="2100" b="1" i="0" u="none" strike="noStrike" kern="0" cap="none" spc="0" normalizeH="0" baseline="0" noProof="0" dirty="0">
                <a:ln>
                  <a:noFill/>
                </a:ln>
                <a:solidFill>
                  <a:srgbClr val="00B8B4"/>
                </a:solidFill>
                <a:effectLst/>
                <a:uLnTx/>
                <a:uFillTx/>
                <a:latin typeface="Arial"/>
                <a:ea typeface="Arial"/>
                <a:cs typeface="Arial"/>
                <a:sym typeface="Arial"/>
              </a:rPr>
            </a:br>
            <a:r>
              <a:rPr kumimoji="0" lang="en-US" sz="2100" b="1" i="0" u="none" strike="noStrike" kern="0" cap="none" spc="0" normalizeH="0" baseline="0" noProof="0" dirty="0">
                <a:ln>
                  <a:noFill/>
                </a:ln>
                <a:solidFill>
                  <a:srgbClr val="00B8B4"/>
                </a:solidFill>
                <a:effectLst/>
                <a:uLnTx/>
                <a:uFillTx/>
                <a:latin typeface="Arial"/>
                <a:ea typeface="Arial"/>
                <a:cs typeface="Arial"/>
                <a:sym typeface="Arial"/>
              </a:rPr>
              <a:t>by sharing:</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1" name="Google Shape;371;p2"/>
          <p:cNvSpPr txBox="1"/>
          <p:nvPr/>
        </p:nvSpPr>
        <p:spPr>
          <a:xfrm>
            <a:off x="6109993" y="2860200"/>
            <a:ext cx="2996908" cy="2246769"/>
          </a:xfrm>
          <a:prstGeom prst="rect">
            <a:avLst/>
          </a:prstGeom>
          <a:noFill/>
          <a:ln>
            <a:noFill/>
          </a:ln>
        </p:spPr>
        <p:txBody>
          <a:bodyPr spcFirstLastPara="1" wrap="square" lIns="0" tIns="0" rIns="0" bIns="45700" anchor="t" anchorCtr="0">
            <a:noAutofit/>
          </a:bodyPr>
          <a:lstStyle/>
          <a:p>
            <a:pPr marL="230188" marR="0" lvl="0" indent="-169863" algn="l" defTabSz="914400" rtl="0" eaLnBrk="1" fontAlgn="auto" latinLnBrk="0" hangingPunct="1">
              <a:lnSpc>
                <a:spcPct val="90000"/>
              </a:lnSpc>
              <a:spcBef>
                <a:spcPts val="0"/>
              </a:spcBef>
              <a:spcAft>
                <a:spcPts val="0"/>
              </a:spcAft>
              <a:buClr>
                <a:srgbClr val="00B8B4"/>
              </a:buClr>
              <a:buSzPts val="2000"/>
              <a:buFont typeface="Arial"/>
              <a:buChar char="•"/>
              <a:tabLst/>
              <a:defRPr/>
            </a:pP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Your name </a:t>
            </a:r>
            <a:b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b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and organization</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a:p>
            <a:pPr marL="230188" marR="0" lvl="0" indent="-169863" algn="l" defTabSz="914400" rtl="0" eaLnBrk="1" fontAlgn="auto" latinLnBrk="0" hangingPunct="1">
              <a:lnSpc>
                <a:spcPct val="90000"/>
              </a:lnSpc>
              <a:spcBef>
                <a:spcPts val="1950"/>
              </a:spcBef>
              <a:spcAft>
                <a:spcPts val="0"/>
              </a:spcAft>
              <a:buClr>
                <a:srgbClr val="00B8B4"/>
              </a:buClr>
              <a:buSzPts val="2000"/>
              <a:buFont typeface="Arial"/>
              <a:buChar char="•"/>
              <a:tabLst/>
              <a:defRPr/>
            </a:pP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Where you’re </a:t>
            </a:r>
            <a:b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b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calling in from</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a:p>
            <a:pPr marL="230188" marR="0" lvl="0" indent="-169863" algn="l" defTabSz="914400" rtl="0" eaLnBrk="1" fontAlgn="auto" latinLnBrk="0" hangingPunct="1">
              <a:lnSpc>
                <a:spcPct val="90000"/>
              </a:lnSpc>
              <a:spcBef>
                <a:spcPts val="1950"/>
              </a:spcBef>
              <a:spcAft>
                <a:spcPts val="0"/>
              </a:spcAft>
              <a:buClr>
                <a:srgbClr val="00B8B4"/>
              </a:buClr>
              <a:buSzPts val="2000"/>
              <a:buFont typeface="Arial"/>
              <a:buChar char="•"/>
              <a:tabLst/>
              <a:defRPr/>
            </a:pPr>
            <a:r>
              <a:rPr lang="en-US" sz="2000" dirty="0">
                <a:latin typeface="+mj-lt"/>
                <a:ea typeface="Aptos" panose="020B0004020202020204" pitchFamily="34" charset="0"/>
                <a:cs typeface="Aptos" panose="020B0004020202020204" pitchFamily="34" charset="0"/>
              </a:rPr>
              <a:t>W</a:t>
            </a:r>
            <a:r>
              <a:rPr lang="en-US" sz="2000" dirty="0">
                <a:effectLst/>
                <a:latin typeface="+mj-lt"/>
                <a:ea typeface="Aptos" panose="020B0004020202020204" pitchFamily="34" charset="0"/>
                <a:cs typeface="Aptos" panose="020B0004020202020204" pitchFamily="34" charset="0"/>
              </a:rPr>
              <a:t>hat is a game </a:t>
            </a:r>
            <a:br>
              <a:rPr lang="en-US" sz="2000" dirty="0">
                <a:effectLst/>
                <a:latin typeface="+mj-lt"/>
                <a:ea typeface="Aptos" panose="020B0004020202020204" pitchFamily="34" charset="0"/>
                <a:cs typeface="Aptos" panose="020B0004020202020204" pitchFamily="34" charset="0"/>
              </a:rPr>
            </a:br>
            <a:r>
              <a:rPr lang="en-US" sz="2000" dirty="0">
                <a:effectLst/>
                <a:latin typeface="+mj-lt"/>
                <a:ea typeface="Aptos" panose="020B0004020202020204" pitchFamily="34" charset="0"/>
                <a:cs typeface="Aptos" panose="020B0004020202020204" pitchFamily="34" charset="0"/>
              </a:rPr>
              <a:t>you love to play?</a:t>
            </a:r>
            <a:endParaRPr kumimoji="0" sz="2000" b="0" i="0" u="none" strike="noStrike" kern="0" cap="none" spc="0" normalizeH="0" baseline="0" noProof="0" dirty="0">
              <a:ln>
                <a:noFill/>
              </a:ln>
              <a:solidFill>
                <a:srgbClr val="000000"/>
              </a:solidFill>
              <a:effectLst/>
              <a:uLnTx/>
              <a:uFillTx/>
              <a:latin typeface="+mj-lt"/>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D93816-6F5A-0832-9695-45B3C06510B2}"/>
              </a:ext>
            </a:extLst>
          </p:cNvPr>
          <p:cNvSpPr>
            <a:spLocks noGrp="1"/>
          </p:cNvSpPr>
          <p:nvPr>
            <p:ph type="title"/>
          </p:nvPr>
        </p:nvSpPr>
        <p:spPr>
          <a:xfrm>
            <a:off x="450325" y="651426"/>
            <a:ext cx="8229600" cy="400478"/>
          </a:xfrm>
        </p:spPr>
        <p:txBody>
          <a:bodyPr/>
          <a:lstStyle/>
          <a:p>
            <a:r>
              <a:rPr lang="en-US" sz="2800" dirty="0"/>
              <a:t>See the Results of Each Allocation</a:t>
            </a:r>
          </a:p>
        </p:txBody>
      </p:sp>
      <p:pic>
        <p:nvPicPr>
          <p:cNvPr id="7" name="Picture 6">
            <a:extLst>
              <a:ext uri="{FF2B5EF4-FFF2-40B4-BE49-F238E27FC236}">
                <a16:creationId xmlns:a16="http://schemas.microsoft.com/office/drawing/2014/main" id="{CA46A505-D2DD-5656-A45E-608CE21BD7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670" y="1855099"/>
            <a:ext cx="3168847" cy="3299834"/>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81ECC1E3-8F07-56A5-7936-92BE3CF8FF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19884" y="1341275"/>
            <a:ext cx="4631065" cy="2325527"/>
          </a:xfrm>
          <a:prstGeom prst="rect">
            <a:avLst/>
          </a:prstGeom>
        </p:spPr>
      </p:pic>
      <p:pic>
        <p:nvPicPr>
          <p:cNvPr id="11" name="Picture 10" descr="A screenshot of a graph&#10;&#10;Description automatically generated">
            <a:extLst>
              <a:ext uri="{FF2B5EF4-FFF2-40B4-BE49-F238E27FC236}">
                <a16:creationId xmlns:a16="http://schemas.microsoft.com/office/drawing/2014/main" id="{BB309483-8B97-7528-401D-8C488E773F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58324" y="3694273"/>
            <a:ext cx="4572000" cy="2325527"/>
          </a:xfrm>
          <a:prstGeom prst="rect">
            <a:avLst/>
          </a:prstGeom>
        </p:spPr>
      </p:pic>
    </p:spTree>
    <p:extLst>
      <p:ext uri="{BB962C8B-B14F-4D97-AF65-F5344CB8AC3E}">
        <p14:creationId xmlns:p14="http://schemas.microsoft.com/office/powerpoint/2010/main" val="117758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099B43-A4BF-748E-9120-62DF262E6BD4}"/>
              </a:ext>
            </a:extLst>
          </p:cNvPr>
          <p:cNvSpPr txBox="1"/>
          <p:nvPr/>
        </p:nvSpPr>
        <p:spPr>
          <a:xfrm>
            <a:off x="357510" y="556890"/>
            <a:ext cx="3583032" cy="523220"/>
          </a:xfrm>
          <a:prstGeom prst="rect">
            <a:avLst/>
          </a:prstGeom>
          <a:noFill/>
        </p:spPr>
        <p:txBody>
          <a:bodyPr wrap="none" rtlCol="0">
            <a:spAutoFit/>
          </a:bodyPr>
          <a:lstStyle/>
          <a:p>
            <a:r>
              <a:rPr lang="en-US" sz="2800" b="1" dirty="0"/>
              <a:t>Flock to the Rescue</a:t>
            </a:r>
          </a:p>
        </p:txBody>
      </p:sp>
      <p:sp>
        <p:nvSpPr>
          <p:cNvPr id="3" name="Rounded Rectangle 2">
            <a:extLst>
              <a:ext uri="{FF2B5EF4-FFF2-40B4-BE49-F238E27FC236}">
                <a16:creationId xmlns:a16="http://schemas.microsoft.com/office/drawing/2014/main" id="{BB76ED5A-56C1-7725-A342-2DDDEDE0D001}"/>
              </a:ext>
            </a:extLst>
          </p:cNvPr>
          <p:cNvSpPr/>
          <p:nvPr/>
        </p:nvSpPr>
        <p:spPr>
          <a:xfrm>
            <a:off x="457200" y="1828800"/>
            <a:ext cx="4114800" cy="381572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1" dirty="0"/>
              <a:t>Meet Demand for Urgent Services</a:t>
            </a:r>
          </a:p>
        </p:txBody>
      </p:sp>
      <p:sp>
        <p:nvSpPr>
          <p:cNvPr id="4" name="TextBox 3">
            <a:extLst>
              <a:ext uri="{FF2B5EF4-FFF2-40B4-BE49-F238E27FC236}">
                <a16:creationId xmlns:a16="http://schemas.microsoft.com/office/drawing/2014/main" id="{C7C4A574-3B3B-5B99-636B-D31998DE88DC}"/>
              </a:ext>
            </a:extLst>
          </p:cNvPr>
          <p:cNvSpPr txBox="1"/>
          <p:nvPr/>
        </p:nvSpPr>
        <p:spPr>
          <a:xfrm>
            <a:off x="4809393" y="1892595"/>
            <a:ext cx="4114800" cy="2308324"/>
          </a:xfrm>
          <a:prstGeom prst="rect">
            <a:avLst/>
          </a:prstGeom>
          <a:noFill/>
        </p:spPr>
        <p:txBody>
          <a:bodyPr wrap="square" rtlCol="0">
            <a:spAutoFit/>
          </a:bodyPr>
          <a:lstStyle/>
          <a:p>
            <a:pPr marL="6350">
              <a:spcAft>
                <a:spcPts val="1200"/>
              </a:spcAft>
            </a:pPr>
            <a:r>
              <a:rPr lang="en-US" sz="2400" b="1" dirty="0"/>
              <a:t>Strategy</a:t>
            </a:r>
          </a:p>
          <a:p>
            <a:pPr marL="287338" indent="-227013">
              <a:spcAft>
                <a:spcPts val="1200"/>
              </a:spcAft>
              <a:buClr>
                <a:srgbClr val="00B8B4"/>
              </a:buClr>
              <a:buFont typeface="System Font Regular"/>
              <a:buChar char="✓"/>
            </a:pPr>
            <a:r>
              <a:rPr lang="en-US" dirty="0"/>
              <a:t>Alleviate </a:t>
            </a:r>
            <a:r>
              <a:rPr lang="en-US" b="1" dirty="0"/>
              <a:t>suffering above all</a:t>
            </a:r>
          </a:p>
          <a:p>
            <a:pPr marL="287338" indent="-227013">
              <a:spcAft>
                <a:spcPts val="1200"/>
              </a:spcAft>
              <a:buClr>
                <a:srgbClr val="00B8B4"/>
              </a:buClr>
              <a:buFont typeface="System Font Regular"/>
              <a:buChar char="✓"/>
            </a:pPr>
            <a:r>
              <a:rPr lang="en-US" dirty="0"/>
              <a:t>Make a modest move toward equity</a:t>
            </a:r>
          </a:p>
          <a:p>
            <a:pPr marL="287338" indent="-227013">
              <a:spcAft>
                <a:spcPts val="1200"/>
              </a:spcAft>
              <a:buClr>
                <a:srgbClr val="00B8B4"/>
              </a:buClr>
              <a:buFont typeface="System Font Regular"/>
              <a:buChar char="✓"/>
            </a:pPr>
            <a:r>
              <a:rPr lang="en-US" b="1" dirty="0"/>
              <a:t>Divert attention from vital conditions, as well as</a:t>
            </a:r>
            <a:br>
              <a:rPr lang="en-US" b="1" dirty="0"/>
            </a:br>
            <a:r>
              <a:rPr lang="en-US" b="1" dirty="0"/>
              <a:t> belonging and civic muscle</a:t>
            </a:r>
          </a:p>
        </p:txBody>
      </p:sp>
    </p:spTree>
    <p:extLst>
      <p:ext uri="{BB962C8B-B14F-4D97-AF65-F5344CB8AC3E}">
        <p14:creationId xmlns:p14="http://schemas.microsoft.com/office/powerpoint/2010/main" val="3076391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9AB450-B8C8-819C-B418-6F2C1CBE3BE1}"/>
              </a:ext>
            </a:extLst>
          </p:cNvPr>
          <p:cNvSpPr txBox="1"/>
          <p:nvPr/>
        </p:nvSpPr>
        <p:spPr>
          <a:xfrm>
            <a:off x="357510" y="556890"/>
            <a:ext cx="2323072" cy="523220"/>
          </a:xfrm>
          <a:prstGeom prst="rect">
            <a:avLst/>
          </a:prstGeom>
          <a:noFill/>
        </p:spPr>
        <p:txBody>
          <a:bodyPr wrap="none" rtlCol="0">
            <a:spAutoFit/>
          </a:bodyPr>
          <a:lstStyle/>
          <a:p>
            <a:r>
              <a:rPr lang="en-US" sz="2800" b="1" dirty="0"/>
              <a:t>Even Steven</a:t>
            </a:r>
          </a:p>
        </p:txBody>
      </p:sp>
      <p:sp>
        <p:nvSpPr>
          <p:cNvPr id="4" name="Rounded Rectangle 3">
            <a:extLst>
              <a:ext uri="{FF2B5EF4-FFF2-40B4-BE49-F238E27FC236}">
                <a16:creationId xmlns:a16="http://schemas.microsoft.com/office/drawing/2014/main" id="{536E12BF-8E02-A48B-1B58-453E63BF98D2}"/>
              </a:ext>
            </a:extLst>
          </p:cNvPr>
          <p:cNvSpPr/>
          <p:nvPr/>
        </p:nvSpPr>
        <p:spPr>
          <a:xfrm>
            <a:off x="457200" y="1828800"/>
            <a:ext cx="4114800" cy="3815729"/>
          </a:xfrm>
          <a:prstGeom prst="roundRect">
            <a:avLst/>
          </a:prstGeom>
          <a:solidFill>
            <a:srgbClr val="A149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1" dirty="0"/>
              <a:t>Everything Is Important?</a:t>
            </a:r>
          </a:p>
        </p:txBody>
      </p:sp>
      <p:sp>
        <p:nvSpPr>
          <p:cNvPr id="5" name="TextBox 4">
            <a:extLst>
              <a:ext uri="{FF2B5EF4-FFF2-40B4-BE49-F238E27FC236}">
                <a16:creationId xmlns:a16="http://schemas.microsoft.com/office/drawing/2014/main" id="{6A00E81B-C722-C865-3EE1-B3AA45AEA130}"/>
              </a:ext>
            </a:extLst>
          </p:cNvPr>
          <p:cNvSpPr txBox="1"/>
          <p:nvPr/>
        </p:nvSpPr>
        <p:spPr>
          <a:xfrm>
            <a:off x="4800600" y="1892593"/>
            <a:ext cx="3939482" cy="3323987"/>
          </a:xfrm>
          <a:prstGeom prst="rect">
            <a:avLst/>
          </a:prstGeom>
          <a:noFill/>
        </p:spPr>
        <p:txBody>
          <a:bodyPr wrap="square" rtlCol="0">
            <a:spAutoFit/>
          </a:bodyPr>
          <a:lstStyle/>
          <a:p>
            <a:pPr marL="6350">
              <a:spcAft>
                <a:spcPts val="1200"/>
              </a:spcAft>
            </a:pPr>
            <a:r>
              <a:rPr lang="en-US" sz="2400" b="1" dirty="0"/>
              <a:t>Strategy</a:t>
            </a:r>
          </a:p>
          <a:p>
            <a:pPr marL="287338" indent="-227013">
              <a:spcAft>
                <a:spcPts val="1200"/>
              </a:spcAft>
              <a:buClr>
                <a:srgbClr val="00B8B4"/>
              </a:buClr>
              <a:buFont typeface="System Font Regular"/>
              <a:buChar char="✓"/>
            </a:pPr>
            <a:r>
              <a:rPr lang="en-US" dirty="0"/>
              <a:t>Maintain 25% on each driver</a:t>
            </a:r>
          </a:p>
          <a:p>
            <a:pPr marL="287338" indent="-227013">
              <a:spcAft>
                <a:spcPts val="1200"/>
              </a:spcAft>
              <a:buClr>
                <a:srgbClr val="00B8B4"/>
              </a:buClr>
              <a:buFont typeface="System Font Regular"/>
              <a:buChar char="✓"/>
            </a:pPr>
            <a:r>
              <a:rPr lang="en-US" dirty="0"/>
              <a:t>Equal going forward, but a big change from past priorities</a:t>
            </a:r>
          </a:p>
          <a:p>
            <a:pPr marL="287338" indent="-227013">
              <a:spcAft>
                <a:spcPts val="1200"/>
              </a:spcAft>
              <a:buClr>
                <a:srgbClr val="00B8B4"/>
              </a:buClr>
              <a:buSzPct val="140000"/>
              <a:buFont typeface="System Font Regular"/>
              <a:buChar char="+"/>
            </a:pPr>
            <a:r>
              <a:rPr lang="en-US" dirty="0"/>
              <a:t>Equity (+10)</a:t>
            </a:r>
          </a:p>
          <a:p>
            <a:pPr marL="287338" indent="-227013">
              <a:spcAft>
                <a:spcPts val="1200"/>
              </a:spcAft>
            </a:pPr>
            <a:r>
              <a:rPr lang="en-US" dirty="0"/>
              <a:t>	Belonging and Civic Muscle (+10)</a:t>
            </a:r>
          </a:p>
          <a:p>
            <a:pPr marL="287338" indent="-227013">
              <a:spcAft>
                <a:spcPts val="1200"/>
              </a:spcAft>
              <a:buClr>
                <a:srgbClr val="00B8B4"/>
              </a:buClr>
              <a:buSzPct val="140000"/>
              <a:buFont typeface="System Font Regular"/>
              <a:buChar char="−"/>
            </a:pPr>
            <a:r>
              <a:rPr lang="en-US" dirty="0"/>
              <a:t>Vital Conditions (-5)</a:t>
            </a:r>
          </a:p>
          <a:p>
            <a:pPr marL="287338" indent="-227013">
              <a:spcAft>
                <a:spcPts val="1200"/>
              </a:spcAft>
            </a:pPr>
            <a:r>
              <a:rPr lang="en-US" dirty="0"/>
              <a:t>	Urgent Services (-15)</a:t>
            </a:r>
          </a:p>
        </p:txBody>
      </p:sp>
    </p:spTree>
    <p:extLst>
      <p:ext uri="{BB962C8B-B14F-4D97-AF65-F5344CB8AC3E}">
        <p14:creationId xmlns:p14="http://schemas.microsoft.com/office/powerpoint/2010/main" val="874387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A8CEF-C9EA-A0FE-B2B0-2BFD8BF7C36E}"/>
              </a:ext>
            </a:extLst>
          </p:cNvPr>
          <p:cNvSpPr>
            <a:spLocks noGrp="1"/>
          </p:cNvSpPr>
          <p:nvPr>
            <p:ph type="title"/>
          </p:nvPr>
        </p:nvSpPr>
        <p:spPr>
          <a:xfrm>
            <a:off x="4237892" y="662136"/>
            <a:ext cx="8229600" cy="708660"/>
          </a:xfrm>
        </p:spPr>
        <p:txBody>
          <a:bodyPr/>
          <a:lstStyle/>
          <a:p>
            <a:r>
              <a:rPr lang="en-US" sz="3600" dirty="0"/>
              <a:t>Which strategy do </a:t>
            </a:r>
            <a:br>
              <a:rPr lang="en-US" sz="3600" dirty="0"/>
            </a:br>
            <a:r>
              <a:rPr lang="en-US" sz="3600" dirty="0"/>
              <a:t>YOU think is best?</a:t>
            </a:r>
          </a:p>
        </p:txBody>
      </p:sp>
      <p:sp>
        <p:nvSpPr>
          <p:cNvPr id="3" name="Content Placeholder 2">
            <a:extLst>
              <a:ext uri="{FF2B5EF4-FFF2-40B4-BE49-F238E27FC236}">
                <a16:creationId xmlns:a16="http://schemas.microsoft.com/office/drawing/2014/main" id="{AC2EBCE1-52D9-DD6D-1A17-F227A135DF61}"/>
              </a:ext>
            </a:extLst>
          </p:cNvPr>
          <p:cNvSpPr>
            <a:spLocks noGrp="1"/>
          </p:cNvSpPr>
          <p:nvPr>
            <p:ph sz="half" idx="1"/>
          </p:nvPr>
        </p:nvSpPr>
        <p:spPr>
          <a:xfrm>
            <a:off x="4255478" y="2376432"/>
            <a:ext cx="6569242" cy="4100569"/>
          </a:xfrm>
        </p:spPr>
        <p:txBody>
          <a:bodyPr/>
          <a:lstStyle/>
          <a:p>
            <a:pPr marL="404813" indent="-288925">
              <a:lnSpc>
                <a:spcPct val="100000"/>
              </a:lnSpc>
              <a:buClr>
                <a:srgbClr val="00B8B4"/>
              </a:buClr>
            </a:pPr>
            <a:r>
              <a:rPr lang="en-US" sz="3200" dirty="0"/>
              <a:t>Flock to the Rescue</a:t>
            </a:r>
          </a:p>
          <a:p>
            <a:pPr marL="404813" indent="-288925">
              <a:lnSpc>
                <a:spcPct val="100000"/>
              </a:lnSpc>
              <a:buClr>
                <a:srgbClr val="00B8B4"/>
              </a:buClr>
            </a:pPr>
            <a:r>
              <a:rPr lang="en-US" sz="3200" dirty="0"/>
              <a:t>Even Steven</a:t>
            </a:r>
          </a:p>
          <a:p>
            <a:pPr marL="404813" indent="-288925">
              <a:lnSpc>
                <a:spcPct val="100000"/>
              </a:lnSpc>
              <a:buClr>
                <a:srgbClr val="00B8B4"/>
              </a:buClr>
            </a:pPr>
            <a:r>
              <a:rPr lang="en-US" sz="3200" spc="-20" dirty="0"/>
              <a:t>Something Else </a:t>
            </a:r>
            <a:br>
              <a:rPr lang="en-US" sz="3600" spc="-20" dirty="0"/>
            </a:br>
            <a:r>
              <a:rPr lang="en-US" sz="2400" spc="-20" dirty="0">
                <a:solidFill>
                  <a:schemeClr val="bg1">
                    <a:lumMod val="50000"/>
                  </a:schemeClr>
                </a:solidFill>
              </a:rPr>
              <a:t>(put in chat which </a:t>
            </a:r>
            <a:r>
              <a:rPr lang="en-US" sz="2400" dirty="0">
                <a:solidFill>
                  <a:schemeClr val="bg1">
                    <a:lumMod val="50000"/>
                  </a:schemeClr>
                </a:solidFill>
              </a:rPr>
              <a:t>driver you’d </a:t>
            </a:r>
            <a:br>
              <a:rPr lang="en-US" sz="2400" dirty="0">
                <a:solidFill>
                  <a:schemeClr val="bg1">
                    <a:lumMod val="50000"/>
                  </a:schemeClr>
                </a:solidFill>
              </a:rPr>
            </a:br>
            <a:r>
              <a:rPr lang="en-US" sz="2400" dirty="0">
                <a:solidFill>
                  <a:schemeClr val="bg1">
                    <a:lumMod val="50000"/>
                  </a:schemeClr>
                </a:solidFill>
              </a:rPr>
              <a:t>pay special attention to!)</a:t>
            </a:r>
          </a:p>
        </p:txBody>
      </p:sp>
      <p:pic>
        <p:nvPicPr>
          <p:cNvPr id="5" name="Picture 4" descr="A person standing in front of a crossroad&#10;&#10;Description automatically generated">
            <a:extLst>
              <a:ext uri="{FF2B5EF4-FFF2-40B4-BE49-F238E27FC236}">
                <a16:creationId xmlns:a16="http://schemas.microsoft.com/office/drawing/2014/main" id="{D5AD12E9-1FFC-7603-8335-349053D8621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40676"/>
            <a:ext cx="3931920" cy="6175432"/>
          </a:xfrm>
          <a:prstGeom prst="rect">
            <a:avLst/>
          </a:prstGeom>
        </p:spPr>
      </p:pic>
    </p:spTree>
    <p:extLst>
      <p:ext uri="{BB962C8B-B14F-4D97-AF65-F5344CB8AC3E}">
        <p14:creationId xmlns:p14="http://schemas.microsoft.com/office/powerpoint/2010/main" val="2313262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E1A001-6120-89D4-0019-78DD72CFDFDF}"/>
              </a:ext>
            </a:extLst>
          </p:cNvPr>
          <p:cNvSpPr>
            <a:spLocks noGrp="1"/>
          </p:cNvSpPr>
          <p:nvPr>
            <p:ph sz="half" idx="1"/>
          </p:nvPr>
        </p:nvSpPr>
        <p:spPr>
          <a:xfrm>
            <a:off x="454378" y="1931933"/>
            <a:ext cx="4626386" cy="4100569"/>
          </a:xfrm>
        </p:spPr>
        <p:txBody>
          <a:bodyPr/>
          <a:lstStyle/>
          <a:p>
            <a:pPr marL="342900" indent="-227013">
              <a:lnSpc>
                <a:spcPct val="100000"/>
              </a:lnSpc>
              <a:buClr>
                <a:srgbClr val="00B8B4"/>
              </a:buClr>
            </a:pPr>
            <a:r>
              <a:rPr lang="en-US" sz="2100" dirty="0"/>
              <a:t>Conversations with policymakers about trade-offs in potential policies</a:t>
            </a:r>
          </a:p>
          <a:p>
            <a:pPr marL="342900" indent="-227013">
              <a:lnSpc>
                <a:spcPct val="100000"/>
              </a:lnSpc>
              <a:buClr>
                <a:srgbClr val="00B8B4"/>
              </a:buClr>
            </a:pPr>
            <a:r>
              <a:rPr lang="en-US" sz="2100" dirty="0"/>
              <a:t>Developing a state-wide health improvement plan </a:t>
            </a:r>
          </a:p>
          <a:p>
            <a:pPr marL="342900" indent="-227013">
              <a:lnSpc>
                <a:spcPct val="100000"/>
              </a:lnSpc>
              <a:buClr>
                <a:srgbClr val="00B8B4"/>
              </a:buClr>
            </a:pPr>
            <a:r>
              <a:rPr lang="en-US" sz="2100" dirty="0"/>
              <a:t>Building relationships in one region across residents and organizations</a:t>
            </a:r>
          </a:p>
          <a:p>
            <a:pPr marL="342900" indent="-227013">
              <a:lnSpc>
                <a:spcPct val="100000"/>
              </a:lnSpc>
              <a:buClr>
                <a:srgbClr val="00B8B4"/>
              </a:buClr>
            </a:pPr>
            <a:r>
              <a:rPr lang="en-US" sz="2100" dirty="0"/>
              <a:t>Enhance cohort learning across place and focus</a:t>
            </a:r>
          </a:p>
          <a:p>
            <a:pPr marL="342900" indent="-227013">
              <a:lnSpc>
                <a:spcPct val="100000"/>
              </a:lnSpc>
              <a:buClr>
                <a:srgbClr val="00B8B4"/>
              </a:buClr>
            </a:pPr>
            <a:r>
              <a:rPr lang="en-US" sz="2100" dirty="0"/>
              <a:t>Build momentum and excitement  </a:t>
            </a:r>
          </a:p>
          <a:p>
            <a:endParaRPr lang="en-US" dirty="0"/>
          </a:p>
          <a:p>
            <a:endParaRPr lang="en-US" dirty="0"/>
          </a:p>
          <a:p>
            <a:endParaRPr lang="en-US" dirty="0"/>
          </a:p>
        </p:txBody>
      </p:sp>
      <p:sp>
        <p:nvSpPr>
          <p:cNvPr id="4" name="Title 3">
            <a:extLst>
              <a:ext uri="{FF2B5EF4-FFF2-40B4-BE49-F238E27FC236}">
                <a16:creationId xmlns:a16="http://schemas.microsoft.com/office/drawing/2014/main" id="{63EA58B0-C3FF-517E-6D21-E51EB6067D31}"/>
              </a:ext>
            </a:extLst>
          </p:cNvPr>
          <p:cNvSpPr>
            <a:spLocks noGrp="1"/>
          </p:cNvSpPr>
          <p:nvPr>
            <p:ph type="title"/>
          </p:nvPr>
        </p:nvSpPr>
        <p:spPr>
          <a:xfrm>
            <a:off x="454377" y="648675"/>
            <a:ext cx="8229600" cy="708660"/>
          </a:xfrm>
        </p:spPr>
        <p:txBody>
          <a:bodyPr/>
          <a:lstStyle/>
          <a:p>
            <a:r>
              <a:rPr lang="en-US" sz="2800" dirty="0"/>
              <a:t>What has the Thriving Together </a:t>
            </a:r>
            <a:br>
              <a:rPr lang="en-US" sz="2800" dirty="0"/>
            </a:br>
            <a:r>
              <a:rPr lang="en-US" sz="2800" dirty="0"/>
              <a:t>Theater been used to support?</a:t>
            </a:r>
          </a:p>
        </p:txBody>
      </p:sp>
      <p:pic>
        <p:nvPicPr>
          <p:cNvPr id="5" name="Picture 4" descr="A person shaking hands with another person&#10;&#10;Description automatically generated">
            <a:extLst>
              <a:ext uri="{FF2B5EF4-FFF2-40B4-BE49-F238E27FC236}">
                <a16:creationId xmlns:a16="http://schemas.microsoft.com/office/drawing/2014/main" id="{6E07E74F-FE32-506E-B408-8ECA3B2B0CA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12080" y="1669623"/>
            <a:ext cx="3931920" cy="3931920"/>
          </a:xfrm>
          <a:prstGeom prst="rect">
            <a:avLst/>
          </a:prstGeom>
        </p:spPr>
      </p:pic>
    </p:spTree>
    <p:extLst>
      <p:ext uri="{BB962C8B-B14F-4D97-AF65-F5344CB8AC3E}">
        <p14:creationId xmlns:p14="http://schemas.microsoft.com/office/powerpoint/2010/main" val="3623160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697F9-23B2-7D38-53D3-A70402D3D702}"/>
              </a:ext>
            </a:extLst>
          </p:cNvPr>
          <p:cNvSpPr>
            <a:spLocks noGrp="1"/>
          </p:cNvSpPr>
          <p:nvPr>
            <p:ph type="title"/>
          </p:nvPr>
        </p:nvSpPr>
        <p:spPr>
          <a:xfrm>
            <a:off x="454376" y="657766"/>
            <a:ext cx="8467215" cy="708660"/>
          </a:xfrm>
        </p:spPr>
        <p:txBody>
          <a:bodyPr/>
          <a:lstStyle/>
          <a:p>
            <a:r>
              <a:rPr lang="en-US" sz="2700" spc="-20" dirty="0"/>
              <a:t>Who has taken part in a Thriving Together Theater?</a:t>
            </a:r>
          </a:p>
        </p:txBody>
      </p:sp>
      <p:pic>
        <p:nvPicPr>
          <p:cNvPr id="3" name="Picture 2" descr="A logo with text and numbers&#10;&#10;Description automatically generated">
            <a:extLst>
              <a:ext uri="{FF2B5EF4-FFF2-40B4-BE49-F238E27FC236}">
                <a16:creationId xmlns:a16="http://schemas.microsoft.com/office/drawing/2014/main" id="{37E995B8-00E9-F92E-FD67-F310367CC76B}"/>
              </a:ext>
            </a:extLst>
          </p:cNvPr>
          <p:cNvPicPr>
            <a:picLocks noChangeAspect="1"/>
          </p:cNvPicPr>
          <p:nvPr/>
        </p:nvPicPr>
        <p:blipFill>
          <a:blip r:embed="rId3"/>
          <a:stretch>
            <a:fillRect/>
          </a:stretch>
        </p:blipFill>
        <p:spPr>
          <a:xfrm>
            <a:off x="4143966" y="3818075"/>
            <a:ext cx="2517849" cy="1678566"/>
          </a:xfrm>
          <a:prstGeom prst="rect">
            <a:avLst/>
          </a:prstGeom>
        </p:spPr>
      </p:pic>
      <p:pic>
        <p:nvPicPr>
          <p:cNvPr id="15" name="Picture 14" descr="Blue letters on a black background&#10;&#10;Description automatically generated">
            <a:extLst>
              <a:ext uri="{FF2B5EF4-FFF2-40B4-BE49-F238E27FC236}">
                <a16:creationId xmlns:a16="http://schemas.microsoft.com/office/drawing/2014/main" id="{381CE599-16C5-2E26-D1AC-022CABCBC8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9191" y="2764513"/>
            <a:ext cx="3105588" cy="776397"/>
          </a:xfrm>
          <a:prstGeom prst="rect">
            <a:avLst/>
          </a:prstGeom>
        </p:spPr>
      </p:pic>
      <p:pic>
        <p:nvPicPr>
          <p:cNvPr id="17" name="Picture 16" descr="Orange text on a black background&#10;&#10;Description automatically generated">
            <a:extLst>
              <a:ext uri="{FF2B5EF4-FFF2-40B4-BE49-F238E27FC236}">
                <a16:creationId xmlns:a16="http://schemas.microsoft.com/office/drawing/2014/main" id="{482A9A48-6999-30E0-FFC4-9163C14106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83174" y="3891303"/>
            <a:ext cx="1613691" cy="1532110"/>
          </a:xfrm>
          <a:prstGeom prst="rect">
            <a:avLst/>
          </a:prstGeom>
        </p:spPr>
      </p:pic>
      <p:pic>
        <p:nvPicPr>
          <p:cNvPr id="19" name="Picture 18" descr="A blue text on a black background&#10;&#10;Description automatically generated">
            <a:extLst>
              <a:ext uri="{FF2B5EF4-FFF2-40B4-BE49-F238E27FC236}">
                <a16:creationId xmlns:a16="http://schemas.microsoft.com/office/drawing/2014/main" id="{D3686898-34F7-4AF5-BBC7-F8CAB483824A}"/>
              </a:ext>
            </a:extLst>
          </p:cNvPr>
          <p:cNvPicPr>
            <a:picLocks noChangeAspect="1"/>
          </p:cNvPicPr>
          <p:nvPr/>
        </p:nvPicPr>
        <p:blipFill>
          <a:blip r:embed="rId6"/>
          <a:stretch>
            <a:fillRect/>
          </a:stretch>
        </p:blipFill>
        <p:spPr>
          <a:xfrm>
            <a:off x="1384708" y="4858072"/>
            <a:ext cx="2692273" cy="1023064"/>
          </a:xfrm>
          <a:prstGeom prst="rect">
            <a:avLst/>
          </a:prstGeom>
        </p:spPr>
      </p:pic>
      <p:pic>
        <p:nvPicPr>
          <p:cNvPr id="21" name="Picture 20" descr="A close-up of a logo&#10;&#10;Description automatically generated">
            <a:extLst>
              <a:ext uri="{FF2B5EF4-FFF2-40B4-BE49-F238E27FC236}">
                <a16:creationId xmlns:a16="http://schemas.microsoft.com/office/drawing/2014/main" id="{C9E9B62B-396C-53FA-07C1-BBA627123D60}"/>
              </a:ext>
            </a:extLst>
          </p:cNvPr>
          <p:cNvPicPr>
            <a:picLocks noChangeAspect="1"/>
          </p:cNvPicPr>
          <p:nvPr/>
        </p:nvPicPr>
        <p:blipFill>
          <a:blip r:embed="rId7" cstate="screen">
            <a:extLst>
              <a:ext uri="{28A0092B-C50C-407E-A947-70E740481C1C}">
                <a14:useLocalDpi xmlns:a14="http://schemas.microsoft.com/office/drawing/2010/main"/>
              </a:ext>
            </a:extLst>
          </a:blip>
          <a:srcRect r="41042"/>
          <a:stretch/>
        </p:blipFill>
        <p:spPr>
          <a:xfrm>
            <a:off x="314145" y="3757581"/>
            <a:ext cx="2841566" cy="952500"/>
          </a:xfrm>
          <a:prstGeom prst="rect">
            <a:avLst/>
          </a:prstGeom>
        </p:spPr>
      </p:pic>
      <p:pic>
        <p:nvPicPr>
          <p:cNvPr id="23" name="Picture 22" descr="A close-up of a logo&#10;&#10;Description automatically generated">
            <a:extLst>
              <a:ext uri="{FF2B5EF4-FFF2-40B4-BE49-F238E27FC236}">
                <a16:creationId xmlns:a16="http://schemas.microsoft.com/office/drawing/2014/main" id="{9AFE31D1-3623-61C8-7FD1-95D17C2968B6}"/>
              </a:ext>
            </a:extLst>
          </p:cNvPr>
          <p:cNvPicPr>
            <a:picLocks noChangeAspect="1"/>
          </p:cNvPicPr>
          <p:nvPr/>
        </p:nvPicPr>
        <p:blipFill>
          <a:blip r:embed="rId8"/>
          <a:stretch>
            <a:fillRect/>
          </a:stretch>
        </p:blipFill>
        <p:spPr>
          <a:xfrm>
            <a:off x="314145" y="1406009"/>
            <a:ext cx="4305300" cy="1057275"/>
          </a:xfrm>
          <a:prstGeom prst="rect">
            <a:avLst/>
          </a:prstGeom>
        </p:spPr>
      </p:pic>
      <p:pic>
        <p:nvPicPr>
          <p:cNvPr id="25" name="Picture 24" descr="A close-up of a logo&#10;&#10;Description automatically generated">
            <a:extLst>
              <a:ext uri="{FF2B5EF4-FFF2-40B4-BE49-F238E27FC236}">
                <a16:creationId xmlns:a16="http://schemas.microsoft.com/office/drawing/2014/main" id="{667E607A-518A-9D2D-A849-CE0B90E4FB6A}"/>
              </a:ext>
            </a:extLst>
          </p:cNvPr>
          <p:cNvPicPr>
            <a:picLocks noChangeAspect="1"/>
          </p:cNvPicPr>
          <p:nvPr/>
        </p:nvPicPr>
        <p:blipFill>
          <a:blip r:embed="rId9"/>
          <a:stretch>
            <a:fillRect/>
          </a:stretch>
        </p:blipFill>
        <p:spPr>
          <a:xfrm>
            <a:off x="6403355" y="2607878"/>
            <a:ext cx="2313733" cy="1272553"/>
          </a:xfrm>
          <a:prstGeom prst="rect">
            <a:avLst/>
          </a:prstGeom>
        </p:spPr>
      </p:pic>
      <p:sp>
        <p:nvSpPr>
          <p:cNvPr id="2" name="TextBox 1">
            <a:extLst>
              <a:ext uri="{FF2B5EF4-FFF2-40B4-BE49-F238E27FC236}">
                <a16:creationId xmlns:a16="http://schemas.microsoft.com/office/drawing/2014/main" id="{36FF93F5-45E1-5CAD-1981-FD0E7F7C6A20}"/>
              </a:ext>
            </a:extLst>
          </p:cNvPr>
          <p:cNvSpPr txBox="1"/>
          <p:nvPr/>
        </p:nvSpPr>
        <p:spPr>
          <a:xfrm>
            <a:off x="6847686" y="5630779"/>
            <a:ext cx="1981633" cy="954107"/>
          </a:xfrm>
          <a:prstGeom prst="rect">
            <a:avLst/>
          </a:prstGeom>
          <a:noFill/>
        </p:spPr>
        <p:txBody>
          <a:bodyPr wrap="none" rtlCol="0">
            <a:spAutoFit/>
          </a:bodyPr>
          <a:lstStyle/>
          <a:p>
            <a:r>
              <a:rPr lang="en-US" sz="2800" b="1" dirty="0">
                <a:solidFill>
                  <a:srgbClr val="00B8B4"/>
                </a:solidFill>
              </a:rPr>
              <a:t>And more!</a:t>
            </a:r>
          </a:p>
          <a:p>
            <a:endParaRPr lang="en-US" sz="2800" b="1" dirty="0">
              <a:solidFill>
                <a:srgbClr val="00B8B4"/>
              </a:solidFill>
            </a:endParaRPr>
          </a:p>
        </p:txBody>
      </p:sp>
      <p:pic>
        <p:nvPicPr>
          <p:cNvPr id="6" name="Picture 5" descr="A black background with red and grey text&#10;&#10;Description automatically generated">
            <a:extLst>
              <a:ext uri="{FF2B5EF4-FFF2-40B4-BE49-F238E27FC236}">
                <a16:creationId xmlns:a16="http://schemas.microsoft.com/office/drawing/2014/main" id="{7C4974D3-8DA1-0884-7D62-1A8121F7955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69756" y="1161644"/>
            <a:ext cx="2984117" cy="1678566"/>
          </a:xfrm>
          <a:prstGeom prst="rect">
            <a:avLst/>
          </a:prstGeom>
        </p:spPr>
      </p:pic>
    </p:spTree>
    <p:extLst>
      <p:ext uri="{BB962C8B-B14F-4D97-AF65-F5344CB8AC3E}">
        <p14:creationId xmlns:p14="http://schemas.microsoft.com/office/powerpoint/2010/main" val="3840300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88"/>
          <p:cNvSpPr txBox="1">
            <a:spLocks noGrp="1"/>
          </p:cNvSpPr>
          <p:nvPr>
            <p:ph type="title"/>
          </p:nvPr>
        </p:nvSpPr>
        <p:spPr>
          <a:xfrm>
            <a:off x="447935" y="603096"/>
            <a:ext cx="7829166" cy="738664"/>
          </a:xfrm>
          <a:prstGeom prst="rect">
            <a:avLst/>
          </a:prstGeom>
          <a:noFill/>
          <a:ln>
            <a:noFill/>
          </a:ln>
        </p:spPr>
        <p:txBody>
          <a:bodyPr spcFirstLastPara="1" wrap="square" lIns="0" tIns="0" rIns="0" bIns="0" anchor="b" anchorCtr="0">
            <a:spAutoFit/>
          </a:bodyPr>
          <a:lstStyle/>
          <a:p>
            <a:pPr marL="0" lvl="0" indent="0" algn="l" rtl="0">
              <a:lnSpc>
                <a:spcPct val="100000"/>
              </a:lnSpc>
              <a:spcBef>
                <a:spcPts val="0"/>
              </a:spcBef>
              <a:spcAft>
                <a:spcPts val="0"/>
              </a:spcAft>
              <a:buNone/>
            </a:pPr>
            <a:r>
              <a:rPr lang="en-US" sz="2400" dirty="0"/>
              <a:t>Putting Equitable Community Planning into Practice with the Thriving Together Theater</a:t>
            </a:r>
            <a:endParaRPr sz="2400" dirty="0"/>
          </a:p>
        </p:txBody>
      </p:sp>
      <p:sp>
        <p:nvSpPr>
          <p:cNvPr id="582" name="Google Shape;582;p88"/>
          <p:cNvSpPr txBox="1">
            <a:spLocks noGrp="1"/>
          </p:cNvSpPr>
          <p:nvPr>
            <p:ph type="body" idx="2"/>
          </p:nvPr>
        </p:nvSpPr>
        <p:spPr>
          <a:xfrm>
            <a:off x="447935" y="1640949"/>
            <a:ext cx="8361300" cy="2523768"/>
          </a:xfrm>
          <a:prstGeom prst="rect">
            <a:avLst/>
          </a:prstGeom>
          <a:noFill/>
          <a:ln>
            <a:noFill/>
          </a:ln>
        </p:spPr>
        <p:txBody>
          <a:bodyPr spcFirstLastPara="1" wrap="square" lIns="91425" tIns="0" rIns="0" bIns="0" anchor="t" anchorCtr="0">
            <a:spAutoFit/>
          </a:bodyPr>
          <a:lstStyle/>
          <a:p>
            <a:pPr marL="233363" indent="-225425">
              <a:lnSpc>
                <a:spcPct val="100000"/>
              </a:lnSpc>
              <a:spcBef>
                <a:spcPts val="0"/>
              </a:spcBef>
              <a:spcAft>
                <a:spcPts val="1200"/>
              </a:spcAft>
              <a:buClr>
                <a:srgbClr val="00B8B4"/>
              </a:buClr>
            </a:pPr>
            <a:r>
              <a:rPr lang="en-US" sz="2400" dirty="0">
                <a:effectLst/>
                <a:latin typeface="Arial" panose="020B0604020202020204" pitchFamily="34" charset="0"/>
                <a:ea typeface="Arial" panose="020B0604020202020204" pitchFamily="34" charset="0"/>
              </a:rPr>
              <a:t>How might you use this tool with your colleagues?</a:t>
            </a:r>
            <a:endParaRPr lang="en-US" sz="2400" dirty="0">
              <a:ea typeface="Arial" panose="020B0604020202020204" pitchFamily="34" charset="0"/>
            </a:endParaRPr>
          </a:p>
          <a:p>
            <a:pPr marL="233363" indent="-225425">
              <a:lnSpc>
                <a:spcPct val="100000"/>
              </a:lnSpc>
              <a:spcBef>
                <a:spcPts val="0"/>
              </a:spcBef>
              <a:spcAft>
                <a:spcPts val="1200"/>
              </a:spcAft>
              <a:buClr>
                <a:srgbClr val="00B8B4"/>
              </a:buClr>
            </a:pPr>
            <a:r>
              <a:rPr lang="en-US" sz="2400" dirty="0">
                <a:effectLst/>
                <a:latin typeface="Arial" panose="020B0604020202020204" pitchFamily="34" charset="0"/>
                <a:ea typeface="Arial" panose="020B0604020202020204" pitchFamily="34" charset="0"/>
              </a:rPr>
              <a:t>Are there others in your network or partner </a:t>
            </a:r>
            <a:br>
              <a:rPr lang="en-US" sz="2400" dirty="0">
                <a:effectLst/>
                <a:latin typeface="Arial" panose="020B0604020202020204" pitchFamily="34" charset="0"/>
                <a:ea typeface="Arial" panose="020B0604020202020204" pitchFamily="34" charset="0"/>
              </a:rPr>
            </a:br>
            <a:r>
              <a:rPr lang="en-US" sz="2400" dirty="0">
                <a:effectLst/>
                <a:latin typeface="Arial" panose="020B0604020202020204" pitchFamily="34" charset="0"/>
                <a:ea typeface="Arial" panose="020B0604020202020204" pitchFamily="34" charset="0"/>
              </a:rPr>
              <a:t>orgs that you’d like to do this with?</a:t>
            </a:r>
          </a:p>
          <a:p>
            <a:pPr marL="233363" indent="-225425">
              <a:lnSpc>
                <a:spcPct val="100000"/>
              </a:lnSpc>
              <a:spcBef>
                <a:spcPts val="0"/>
              </a:spcBef>
              <a:spcAft>
                <a:spcPts val="1200"/>
              </a:spcAft>
              <a:buClr>
                <a:srgbClr val="00B8B4"/>
              </a:buClr>
            </a:pPr>
            <a:r>
              <a:rPr lang="en-US" sz="2400" dirty="0">
                <a:effectLst/>
                <a:latin typeface="Arial" panose="020B0604020202020204" pitchFamily="34" charset="0"/>
                <a:ea typeface="Arial" panose="020B0604020202020204" pitchFamily="34" charset="0"/>
              </a:rPr>
              <a:t>What questions do you have about the theater?</a:t>
            </a:r>
            <a:endParaRPr lang="en-US" sz="2400" dirty="0"/>
          </a:p>
          <a:p>
            <a:pPr marL="9525" indent="0">
              <a:buClr>
                <a:srgbClr val="00AEA4"/>
              </a:buClr>
              <a:buSzPts val="3000"/>
              <a:buNone/>
            </a:pPr>
            <a:endParaRPr dirty="0">
              <a:solidFill>
                <a:schemeClr val="dk1"/>
              </a:solidFill>
            </a:endParaRPr>
          </a:p>
          <a:p>
            <a:pPr marL="228600" lvl="0" indent="-114300" algn="l" rtl="0">
              <a:lnSpc>
                <a:spcPct val="100000"/>
              </a:lnSpc>
              <a:spcBef>
                <a:spcPts val="0"/>
              </a:spcBef>
              <a:spcAft>
                <a:spcPts val="0"/>
              </a:spcAft>
              <a:buClr>
                <a:schemeClr val="accent1"/>
              </a:buClr>
              <a:buSzPts val="1800"/>
              <a:buFont typeface="Arial"/>
              <a:buNone/>
            </a:pPr>
            <a:endParaRPr sz="1800" dirty="0"/>
          </a:p>
        </p:txBody>
      </p:sp>
      <p:pic>
        <p:nvPicPr>
          <p:cNvPr id="2" name="Picture 1" descr="A group of people in a room&#10;&#10;Description automatically generated">
            <a:extLst>
              <a:ext uri="{FF2B5EF4-FFF2-40B4-BE49-F238E27FC236}">
                <a16:creationId xmlns:a16="http://schemas.microsoft.com/office/drawing/2014/main" id="{BE8C74B3-00E6-A127-9121-6DB40C6D1FB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3469444"/>
            <a:ext cx="9144000" cy="283464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89"/>
          <p:cNvSpPr txBox="1">
            <a:spLocks noGrp="1"/>
          </p:cNvSpPr>
          <p:nvPr>
            <p:ph type="title"/>
          </p:nvPr>
        </p:nvSpPr>
        <p:spPr>
          <a:xfrm>
            <a:off x="440737" y="607373"/>
            <a:ext cx="8229600" cy="70866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2800">
                <a:latin typeface="Arial"/>
                <a:ea typeface="Arial"/>
                <a:cs typeface="Arial"/>
                <a:sym typeface="Arial"/>
              </a:rPr>
              <a:t>Learn More</a:t>
            </a:r>
            <a:endParaRPr sz="2800">
              <a:highlight>
                <a:srgbClr val="FFFF00"/>
              </a:highlight>
              <a:latin typeface="Arial"/>
              <a:ea typeface="Arial"/>
              <a:cs typeface="Arial"/>
              <a:sym typeface="Arial"/>
            </a:endParaRPr>
          </a:p>
        </p:txBody>
      </p:sp>
      <p:grpSp>
        <p:nvGrpSpPr>
          <p:cNvPr id="589" name="Google Shape;589;p89"/>
          <p:cNvGrpSpPr/>
          <p:nvPr/>
        </p:nvGrpSpPr>
        <p:grpSpPr>
          <a:xfrm>
            <a:off x="6047869" y="137886"/>
            <a:ext cx="3096131" cy="6180794"/>
            <a:chOff x="5440658" y="152450"/>
            <a:chExt cx="3249655" cy="6487274"/>
          </a:xfrm>
        </p:grpSpPr>
        <p:pic>
          <p:nvPicPr>
            <p:cNvPr id="590" name="Google Shape;590;p89" descr="A group of people standing in a room&#10;&#10;Description automatically generated"/>
            <p:cNvPicPr preferRelativeResize="0"/>
            <p:nvPr/>
          </p:nvPicPr>
          <p:blipFill rotWithShape="1">
            <a:blip r:embed="rId3">
              <a:alphaModFix/>
            </a:blip>
            <a:srcRect/>
            <a:stretch/>
          </p:blipFill>
          <p:spPr>
            <a:xfrm>
              <a:off x="5440658" y="152450"/>
              <a:ext cx="3249655" cy="2167128"/>
            </a:xfrm>
            <a:prstGeom prst="rect">
              <a:avLst/>
            </a:prstGeom>
            <a:noFill/>
            <a:ln>
              <a:noFill/>
            </a:ln>
          </p:spPr>
        </p:pic>
        <p:pic>
          <p:nvPicPr>
            <p:cNvPr id="591" name="Google Shape;591;p89" descr="A person and person looking at a phone&#10;&#10;Description automatically generated"/>
            <p:cNvPicPr preferRelativeResize="0"/>
            <p:nvPr/>
          </p:nvPicPr>
          <p:blipFill rotWithShape="1">
            <a:blip r:embed="rId4">
              <a:alphaModFix/>
            </a:blip>
            <a:srcRect/>
            <a:stretch/>
          </p:blipFill>
          <p:spPr>
            <a:xfrm>
              <a:off x="5442425" y="2319577"/>
              <a:ext cx="3246120" cy="2163394"/>
            </a:xfrm>
            <a:prstGeom prst="rect">
              <a:avLst/>
            </a:prstGeom>
            <a:noFill/>
            <a:ln>
              <a:noFill/>
            </a:ln>
          </p:spPr>
        </p:pic>
        <p:pic>
          <p:nvPicPr>
            <p:cNvPr id="592" name="Google Shape;592;p89" descr="A person touching a blue object&#10;&#10;Description automatically generated"/>
            <p:cNvPicPr preferRelativeResize="0"/>
            <p:nvPr/>
          </p:nvPicPr>
          <p:blipFill rotWithShape="1">
            <a:blip r:embed="rId5">
              <a:alphaModFix/>
            </a:blip>
            <a:srcRect/>
            <a:stretch/>
          </p:blipFill>
          <p:spPr>
            <a:xfrm>
              <a:off x="5442425" y="4481222"/>
              <a:ext cx="3246120" cy="2158502"/>
            </a:xfrm>
            <a:prstGeom prst="rect">
              <a:avLst/>
            </a:prstGeom>
            <a:noFill/>
            <a:ln>
              <a:noFill/>
            </a:ln>
          </p:spPr>
        </p:pic>
      </p:grpSp>
      <p:sp>
        <p:nvSpPr>
          <p:cNvPr id="593" name="Google Shape;593;p89"/>
          <p:cNvSpPr txBox="1"/>
          <p:nvPr/>
        </p:nvSpPr>
        <p:spPr>
          <a:xfrm>
            <a:off x="3675767" y="5207841"/>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4" name="Google Shape;594;p89"/>
          <p:cNvSpPr txBox="1"/>
          <p:nvPr/>
        </p:nvSpPr>
        <p:spPr>
          <a:xfrm>
            <a:off x="439053" y="871746"/>
            <a:ext cx="5441898" cy="598625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lang="en-US" sz="2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400" b="1" i="0" u="none" strike="noStrike" cap="none" dirty="0">
                <a:solidFill>
                  <a:srgbClr val="000000"/>
                </a:solidFill>
                <a:latin typeface="Arial"/>
                <a:ea typeface="Arial"/>
                <a:cs typeface="Arial"/>
                <a:sym typeface="Arial"/>
              </a:rPr>
              <a:t>Browse the following resources on Thriving Together Theater:</a:t>
            </a:r>
            <a:endParaRPr sz="2400" b="1"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None/>
            </a:pPr>
            <a:endParaRPr lang="en-US" sz="1800" b="1" dirty="0"/>
          </a:p>
          <a:p>
            <a:pPr marL="349250" marR="0" lvl="0" indent="-227013" algn="l" rtl="0">
              <a:lnSpc>
                <a:spcPct val="150000"/>
              </a:lnSpc>
              <a:spcBef>
                <a:spcPts val="0"/>
              </a:spcBef>
              <a:spcAft>
                <a:spcPts val="0"/>
              </a:spcAft>
              <a:buClr>
                <a:srgbClr val="00B8B4"/>
              </a:buClr>
              <a:buFont typeface="Arial" panose="020B0604020202020204" pitchFamily="34" charset="0"/>
              <a:buChar char="•"/>
            </a:pPr>
            <a:r>
              <a:rPr lang="en-US" sz="2000" dirty="0" err="1">
                <a:hlinkClick r:id="rId6"/>
              </a:rPr>
              <a:t>Rippel</a:t>
            </a:r>
            <a:r>
              <a:rPr lang="en-US" sz="2000" dirty="0">
                <a:hlinkClick r:id="rId6"/>
              </a:rPr>
              <a:t> website – Learn by Topic</a:t>
            </a:r>
            <a:endParaRPr lang="en-US" sz="2000" dirty="0"/>
          </a:p>
          <a:p>
            <a:pPr marL="349250" marR="0" lvl="0" indent="-227013" algn="l" rtl="0">
              <a:lnSpc>
                <a:spcPct val="150000"/>
              </a:lnSpc>
              <a:spcBef>
                <a:spcPts val="0"/>
              </a:spcBef>
              <a:spcAft>
                <a:spcPts val="0"/>
              </a:spcAft>
              <a:buClr>
                <a:srgbClr val="00B8B4"/>
              </a:buClr>
              <a:buFont typeface="Arial" panose="020B0604020202020204" pitchFamily="34" charset="0"/>
              <a:buChar char="•"/>
            </a:pPr>
            <a:r>
              <a:rPr lang="en-US" sz="2000" dirty="0"/>
              <a:t>Healthy Communities Delaware: </a:t>
            </a:r>
            <a:r>
              <a:rPr lang="en-US" sz="2000" dirty="0">
                <a:hlinkClick r:id="rId7"/>
              </a:rPr>
              <a:t>Shared Stewardship Series Video</a:t>
            </a:r>
            <a:endParaRPr lang="en-US" sz="2000" dirty="0"/>
          </a:p>
          <a:p>
            <a:pPr marL="349250" marR="0" lvl="0" indent="-227013" algn="l" rtl="0">
              <a:lnSpc>
                <a:spcPct val="150000"/>
              </a:lnSpc>
              <a:spcBef>
                <a:spcPts val="0"/>
              </a:spcBef>
              <a:spcAft>
                <a:spcPts val="0"/>
              </a:spcAft>
              <a:buClr>
                <a:srgbClr val="00B8B4"/>
              </a:buClr>
              <a:buFont typeface="Arial" panose="020B0604020202020204" pitchFamily="34" charset="0"/>
              <a:buChar char="•"/>
            </a:pPr>
            <a:r>
              <a:rPr lang="en-US" sz="2000" dirty="0">
                <a:hlinkClick r:id="rId8"/>
              </a:rPr>
              <a:t>Thriving Together Theater Playbill</a:t>
            </a:r>
            <a:endParaRPr lang="en-US" sz="2000" dirty="0"/>
          </a:p>
          <a:p>
            <a:pPr marL="349250" marR="0" lvl="0" indent="-227013" algn="l" rtl="0">
              <a:lnSpc>
                <a:spcPct val="150000"/>
              </a:lnSpc>
              <a:spcBef>
                <a:spcPts val="0"/>
              </a:spcBef>
              <a:spcAft>
                <a:spcPts val="0"/>
              </a:spcAft>
              <a:buClr>
                <a:srgbClr val="00B8B4"/>
              </a:buClr>
              <a:buFont typeface="Arial" panose="020B0604020202020204" pitchFamily="34" charset="0"/>
              <a:buChar char="•"/>
            </a:pPr>
            <a:r>
              <a:rPr lang="en-US" sz="2000" dirty="0">
                <a:hlinkClick r:id="rId9"/>
              </a:rPr>
              <a:t>Thriving Together Springboard</a:t>
            </a:r>
            <a:endParaRPr lang="en-US" sz="2000" dirty="0"/>
          </a:p>
          <a:p>
            <a:pPr marL="349250" marR="0" lvl="0" indent="-227013" algn="l" rtl="0">
              <a:lnSpc>
                <a:spcPct val="150000"/>
              </a:lnSpc>
              <a:spcBef>
                <a:spcPts val="0"/>
              </a:spcBef>
              <a:spcAft>
                <a:spcPts val="0"/>
              </a:spcAft>
              <a:buClr>
                <a:srgbClr val="00B8B4"/>
              </a:buClr>
              <a:buFont typeface="Arial" panose="020B0604020202020204" pitchFamily="34" charset="0"/>
              <a:buChar char="•"/>
            </a:pPr>
            <a:r>
              <a:rPr lang="en-US" sz="2000" dirty="0">
                <a:hlinkClick r:id="rId10"/>
              </a:rPr>
              <a:t>This paper</a:t>
            </a:r>
            <a:r>
              <a:rPr lang="en-US" sz="2000" dirty="0"/>
              <a:t> published in </a:t>
            </a:r>
            <a:r>
              <a:rPr lang="en-US" sz="2000" i="1" dirty="0"/>
              <a:t>System Dynamics Models for Public Health and Health Care Policy</a:t>
            </a:r>
            <a:br>
              <a:rPr lang="en-US" sz="1800" dirty="0"/>
            </a:br>
            <a:endParaRPr lang="en-US" sz="1800" dirty="0"/>
          </a:p>
          <a:p>
            <a:pPr marL="0" marR="0" lvl="0" indent="0" algn="l" rtl="0">
              <a:lnSpc>
                <a:spcPct val="100000"/>
              </a:lnSpc>
              <a:spcBef>
                <a:spcPts val="600"/>
              </a:spcBef>
              <a:spcAft>
                <a:spcPts val="0"/>
              </a:spcAft>
              <a:buNone/>
            </a:pPr>
            <a:endParaRP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90"/>
          <p:cNvSpPr txBox="1">
            <a:spLocks noGrp="1"/>
          </p:cNvSpPr>
          <p:nvPr>
            <p:ph type="title"/>
          </p:nvPr>
        </p:nvSpPr>
        <p:spPr>
          <a:xfrm>
            <a:off x="434847" y="645844"/>
            <a:ext cx="3827907" cy="387798"/>
          </a:xfrm>
          <a:prstGeom prst="rect">
            <a:avLst/>
          </a:prstGeom>
          <a:noFill/>
          <a:ln>
            <a:noFill/>
          </a:ln>
        </p:spPr>
        <p:txBody>
          <a:bodyPr spcFirstLastPara="1" wrap="square" lIns="0" tIns="0" rIns="0" bIns="0" anchor="b" anchorCtr="0">
            <a:spAutoFit/>
          </a:bodyPr>
          <a:lstStyle/>
          <a:p>
            <a:pPr marL="0" marR="0" lvl="0" indent="0" algn="l" rtl="0">
              <a:lnSpc>
                <a:spcPct val="90000"/>
              </a:lnSpc>
              <a:spcBef>
                <a:spcPts val="0"/>
              </a:spcBef>
              <a:spcAft>
                <a:spcPts val="0"/>
              </a:spcAft>
              <a:buClr>
                <a:schemeClr val="dk1"/>
              </a:buClr>
              <a:buSzPts val="2800"/>
              <a:buFont typeface="Arial"/>
              <a:buNone/>
            </a:pPr>
            <a:r>
              <a:rPr lang="en-US" dirty="0"/>
              <a:t>Next Steps</a:t>
            </a:r>
            <a:endParaRPr sz="1800" dirty="0">
              <a:highlight>
                <a:srgbClr val="FFFF00"/>
              </a:highlight>
            </a:endParaRPr>
          </a:p>
        </p:txBody>
      </p:sp>
      <p:sp>
        <p:nvSpPr>
          <p:cNvPr id="601" name="Google Shape;601;p90"/>
          <p:cNvSpPr txBox="1">
            <a:spLocks noGrp="1"/>
          </p:cNvSpPr>
          <p:nvPr>
            <p:ph type="body" idx="2"/>
          </p:nvPr>
        </p:nvSpPr>
        <p:spPr>
          <a:xfrm>
            <a:off x="463256" y="1629656"/>
            <a:ext cx="3981576" cy="2548390"/>
          </a:xfrm>
          <a:prstGeom prst="rect">
            <a:avLst/>
          </a:prstGeom>
          <a:noFill/>
          <a:ln>
            <a:noFill/>
          </a:ln>
        </p:spPr>
        <p:txBody>
          <a:bodyPr spcFirstLastPara="1" wrap="square" lIns="91425" tIns="0" rIns="0" bIns="0" anchor="t" anchorCtr="0">
            <a:spAutoFit/>
          </a:bodyPr>
          <a:lstStyle/>
          <a:p>
            <a:pPr marL="174625" lvl="0" indent="-169863" algn="l" rtl="0">
              <a:lnSpc>
                <a:spcPct val="90000"/>
              </a:lnSpc>
              <a:spcBef>
                <a:spcPts val="0"/>
              </a:spcBef>
              <a:spcAft>
                <a:spcPts val="0"/>
              </a:spcAft>
              <a:buClr>
                <a:srgbClr val="00B8B4"/>
              </a:buClr>
              <a:buSzPts val="2000"/>
              <a:buChar char="•"/>
            </a:pPr>
            <a:r>
              <a:rPr lang="en-US" sz="1800" u="sng" dirty="0">
                <a:solidFill>
                  <a:schemeClr val="hlink"/>
                </a:solidFill>
                <a:latin typeface="Arial"/>
                <a:ea typeface="Arial"/>
                <a:cs typeface="Arial"/>
                <a:sym typeface="Arial"/>
                <a:hlinkClick r:id="rId3"/>
              </a:rPr>
              <a:t>Share feedback on today’s session</a:t>
            </a:r>
            <a:br>
              <a:rPr lang="en-US" sz="1800" dirty="0">
                <a:latin typeface="Arial"/>
                <a:ea typeface="Arial"/>
                <a:cs typeface="Arial"/>
                <a:sym typeface="Arial"/>
              </a:rPr>
            </a:br>
            <a:endParaRPr sz="1800" dirty="0">
              <a:latin typeface="Arial"/>
              <a:ea typeface="Arial"/>
              <a:cs typeface="Arial"/>
              <a:sym typeface="Arial"/>
            </a:endParaRPr>
          </a:p>
          <a:p>
            <a:pPr marL="174625" lvl="0" indent="-169863" algn="l" rtl="0">
              <a:lnSpc>
                <a:spcPct val="90000"/>
              </a:lnSpc>
              <a:spcBef>
                <a:spcPts val="0"/>
              </a:spcBef>
              <a:spcAft>
                <a:spcPts val="0"/>
              </a:spcAft>
              <a:buClr>
                <a:srgbClr val="00B8B4"/>
              </a:buClr>
              <a:buSzPts val="2000"/>
              <a:buChar char="•"/>
            </a:pPr>
            <a:r>
              <a:rPr lang="en-US" sz="1800" dirty="0">
                <a:latin typeface="Arial"/>
                <a:ea typeface="Arial"/>
                <a:cs typeface="Arial"/>
                <a:sym typeface="Arial"/>
              </a:rPr>
              <a:t>Surface stories of efforts to navigate a different future (including yours!)</a:t>
            </a:r>
            <a:br>
              <a:rPr lang="en-US" sz="1800" dirty="0">
                <a:latin typeface="Arial"/>
                <a:ea typeface="Arial"/>
                <a:cs typeface="Arial"/>
                <a:sym typeface="Arial"/>
              </a:rPr>
            </a:br>
            <a:r>
              <a:rPr lang="en-US" sz="1800" dirty="0">
                <a:latin typeface="Arial"/>
                <a:ea typeface="Arial"/>
                <a:cs typeface="Arial"/>
                <a:sym typeface="Arial"/>
              </a:rPr>
              <a:t>Write to </a:t>
            </a:r>
            <a:r>
              <a:rPr lang="en-US" sz="1800" u="sng" dirty="0">
                <a:solidFill>
                  <a:schemeClr val="hlink"/>
                </a:solidFill>
                <a:latin typeface="Arial"/>
                <a:ea typeface="Arial"/>
                <a:cs typeface="Arial"/>
                <a:sym typeface="Arial"/>
                <a:hlinkClick r:id="rId4"/>
              </a:rPr>
              <a:t>Laila Hussain</a:t>
            </a:r>
            <a:endParaRPr sz="1800" dirty="0">
              <a:latin typeface="Arial"/>
              <a:ea typeface="Arial"/>
              <a:cs typeface="Arial"/>
              <a:sym typeface="Arial"/>
            </a:endParaRPr>
          </a:p>
          <a:p>
            <a:pPr marL="4762" lvl="0" indent="0" algn="l" rtl="0">
              <a:lnSpc>
                <a:spcPct val="90000"/>
              </a:lnSpc>
              <a:spcBef>
                <a:spcPts val="0"/>
              </a:spcBef>
              <a:spcAft>
                <a:spcPts val="0"/>
              </a:spcAft>
              <a:buClr>
                <a:srgbClr val="00B8B4"/>
              </a:buClr>
              <a:buSzPts val="2000"/>
              <a:buNone/>
            </a:pPr>
            <a:endParaRPr sz="1800" dirty="0">
              <a:latin typeface="Arial"/>
              <a:ea typeface="Arial"/>
              <a:cs typeface="Arial"/>
              <a:sym typeface="Arial"/>
            </a:endParaRPr>
          </a:p>
          <a:p>
            <a:pPr marL="174625" lvl="0" indent="-169863" algn="l" rtl="0">
              <a:lnSpc>
                <a:spcPct val="90000"/>
              </a:lnSpc>
              <a:spcBef>
                <a:spcPts val="0"/>
              </a:spcBef>
              <a:spcAft>
                <a:spcPts val="0"/>
              </a:spcAft>
              <a:buClr>
                <a:srgbClr val="00B8B4"/>
              </a:buClr>
              <a:buSzPts val="2000"/>
              <a:buChar char="•"/>
            </a:pPr>
            <a:r>
              <a:rPr lang="en-US" sz="1800" dirty="0">
                <a:latin typeface="Arial"/>
                <a:ea typeface="Arial"/>
                <a:cs typeface="Arial"/>
                <a:sym typeface="Arial"/>
              </a:rPr>
              <a:t>Resource materials will be forthcoming </a:t>
            </a:r>
            <a:endParaRPr dirty="0"/>
          </a:p>
          <a:p>
            <a:pPr marL="4762" lvl="0" indent="0" algn="l" rtl="0">
              <a:lnSpc>
                <a:spcPct val="90000"/>
              </a:lnSpc>
              <a:spcBef>
                <a:spcPts val="0"/>
              </a:spcBef>
              <a:spcAft>
                <a:spcPts val="0"/>
              </a:spcAft>
              <a:buClr>
                <a:srgbClr val="00B8B4"/>
              </a:buClr>
              <a:buSzPts val="2000"/>
              <a:buNone/>
            </a:pPr>
            <a:br>
              <a:rPr lang="en-US" b="1" dirty="0">
                <a:highlight>
                  <a:srgbClr val="FFFF00"/>
                </a:highlight>
              </a:rPr>
            </a:br>
            <a:endParaRPr dirty="0">
              <a:highlight>
                <a:srgbClr val="FFFF00"/>
              </a:highlight>
            </a:endParaRPr>
          </a:p>
        </p:txBody>
      </p:sp>
      <p:pic>
        <p:nvPicPr>
          <p:cNvPr id="602" name="Google Shape;602;p90"/>
          <p:cNvPicPr preferRelativeResize="0"/>
          <p:nvPr/>
        </p:nvPicPr>
        <p:blipFill rotWithShape="1">
          <a:blip r:embed="rId5">
            <a:alphaModFix/>
          </a:blip>
          <a:srcRect/>
          <a:stretch/>
        </p:blipFill>
        <p:spPr>
          <a:xfrm>
            <a:off x="5808969" y="501846"/>
            <a:ext cx="2280941" cy="1063591"/>
          </a:xfrm>
          <a:prstGeom prst="rect">
            <a:avLst/>
          </a:prstGeom>
          <a:noFill/>
          <a:ln w="9525" cap="flat" cmpd="sng">
            <a:solidFill>
              <a:schemeClr val="lt1"/>
            </a:solidFill>
            <a:prstDash val="solid"/>
            <a:round/>
            <a:headEnd type="none" w="sm" len="sm"/>
            <a:tailEnd type="none" w="sm" len="sm"/>
          </a:ln>
        </p:spPr>
      </p:pic>
      <p:pic>
        <p:nvPicPr>
          <p:cNvPr id="603" name="Google Shape;603;p90" descr="A person writing on sticky notes on a glass wall&#10;&#10;Description automatically generated"/>
          <p:cNvPicPr preferRelativeResize="0"/>
          <p:nvPr/>
        </p:nvPicPr>
        <p:blipFill rotWithShape="1">
          <a:blip r:embed="rId6">
            <a:alphaModFix/>
          </a:blip>
          <a:srcRect/>
          <a:stretch/>
        </p:blipFill>
        <p:spPr>
          <a:xfrm>
            <a:off x="4754880" y="1629310"/>
            <a:ext cx="4389120" cy="369333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38" descr="A pile of colorful paper with question marks&#10;&#10;Description automatically generated"/>
          <p:cNvPicPr preferRelativeResize="0"/>
          <p:nvPr/>
        </p:nvPicPr>
        <p:blipFill rotWithShape="1">
          <a:blip r:embed="rId3">
            <a:alphaModFix/>
          </a:blip>
          <a:srcRect/>
          <a:stretch/>
        </p:blipFill>
        <p:spPr>
          <a:xfrm>
            <a:off x="0" y="141111"/>
            <a:ext cx="9144000" cy="61774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7" name="Picture 6">
            <a:extLst>
              <a:ext uri="{FF2B5EF4-FFF2-40B4-BE49-F238E27FC236}">
                <a16:creationId xmlns:a16="http://schemas.microsoft.com/office/drawing/2014/main" id="{0C959703-1ECF-BD1F-D338-9EDACF74E2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5200"/>
            <a:ext cx="9144000" cy="6199201"/>
          </a:xfrm>
          <a:prstGeom prst="rect">
            <a:avLst/>
          </a:prstGeom>
        </p:spPr>
      </p:pic>
      <p:sp>
        <p:nvSpPr>
          <p:cNvPr id="397" name="Google Shape;397;p84"/>
          <p:cNvSpPr txBox="1">
            <a:spLocks noGrp="1"/>
          </p:cNvSpPr>
          <p:nvPr>
            <p:ph type="title"/>
          </p:nvPr>
        </p:nvSpPr>
        <p:spPr>
          <a:xfrm>
            <a:off x="457200" y="1052172"/>
            <a:ext cx="4761949" cy="775597"/>
          </a:xfrm>
          <a:prstGeom prst="rect">
            <a:avLst/>
          </a:prstGeom>
          <a:noFill/>
          <a:ln>
            <a:noFill/>
          </a:ln>
        </p:spPr>
        <p:txBody>
          <a:bodyPr spcFirstLastPara="1" wrap="square" lIns="0" tIns="0" rIns="0" bIns="0" anchor="b" anchorCtr="0">
            <a:spAutoFit/>
          </a:bodyPr>
          <a:lstStyle/>
          <a:p>
            <a:pPr marL="0" marR="0" lvl="0" indent="0" algn="l" rtl="0">
              <a:lnSpc>
                <a:spcPct val="90000"/>
              </a:lnSpc>
              <a:spcBef>
                <a:spcPts val="0"/>
              </a:spcBef>
              <a:spcAft>
                <a:spcPts val="0"/>
              </a:spcAft>
              <a:buClr>
                <a:schemeClr val="dk1"/>
              </a:buClr>
              <a:buSzPts val="2800"/>
              <a:buFont typeface="Arial"/>
              <a:buNone/>
            </a:pPr>
            <a:r>
              <a:rPr lang="en-US" dirty="0">
                <a:solidFill>
                  <a:schemeClr val="bg1"/>
                </a:solidFill>
              </a:rPr>
              <a:t>About the </a:t>
            </a:r>
            <a:r>
              <a:rPr lang="en-US" dirty="0" err="1">
                <a:solidFill>
                  <a:schemeClr val="bg1"/>
                </a:solidFill>
              </a:rPr>
              <a:t>ReThink</a:t>
            </a:r>
            <a:r>
              <a:rPr lang="en-US" dirty="0">
                <a:solidFill>
                  <a:schemeClr val="bg1"/>
                </a:solidFill>
              </a:rPr>
              <a:t> Health Toolbox Webinar Series</a:t>
            </a:r>
            <a:endParaRPr dirty="0">
              <a:solidFill>
                <a:schemeClr val="bg1"/>
              </a:solidFill>
            </a:endParaRPr>
          </a:p>
        </p:txBody>
      </p:sp>
      <p:sp>
        <p:nvSpPr>
          <p:cNvPr id="398" name="Google Shape;398;p84"/>
          <p:cNvSpPr txBox="1">
            <a:spLocks noGrp="1"/>
          </p:cNvSpPr>
          <p:nvPr>
            <p:ph type="body" idx="1"/>
          </p:nvPr>
        </p:nvSpPr>
        <p:spPr>
          <a:xfrm>
            <a:off x="457200" y="5773579"/>
            <a:ext cx="8229600" cy="246221"/>
          </a:xfrm>
          <a:prstGeom prst="rect">
            <a:avLst/>
          </a:prstGeom>
          <a:noFill/>
          <a:ln>
            <a:noFill/>
          </a:ln>
        </p:spPr>
        <p:txBody>
          <a:bodyPr spcFirstLastPara="1" wrap="square" lIns="0" tIns="0" rIns="0" bIns="0" anchor="t" anchorCtr="0">
            <a:spAutoFit/>
          </a:bodyPr>
          <a:lstStyle/>
          <a:p>
            <a:pPr marL="457200" lvl="0" indent="-228600" algn="ctr" rtl="0">
              <a:lnSpc>
                <a:spcPct val="100000"/>
              </a:lnSpc>
              <a:spcBef>
                <a:spcPts val="0"/>
              </a:spcBef>
              <a:spcAft>
                <a:spcPts val="0"/>
              </a:spcAft>
              <a:buSzPts val="1800"/>
              <a:buNone/>
            </a:pPr>
            <a:r>
              <a:rPr lang="en-US" sz="1600" b="1" dirty="0">
                <a:solidFill>
                  <a:schemeClr val="tx1"/>
                </a:solidFill>
              </a:rPr>
              <a:t>https://</a:t>
            </a:r>
            <a:r>
              <a:rPr lang="en-US" sz="1600" b="1" dirty="0" err="1">
                <a:solidFill>
                  <a:schemeClr val="tx1"/>
                </a:solidFill>
              </a:rPr>
              <a:t>rippel.org</a:t>
            </a:r>
            <a:r>
              <a:rPr lang="en-US" sz="1600" b="1" dirty="0">
                <a:solidFill>
                  <a:schemeClr val="tx1"/>
                </a:solidFill>
              </a:rPr>
              <a:t>/the-</a:t>
            </a:r>
            <a:r>
              <a:rPr lang="en-US" sz="1600" b="1" dirty="0" err="1">
                <a:solidFill>
                  <a:schemeClr val="tx1"/>
                </a:solidFill>
              </a:rPr>
              <a:t>rethinkhealth</a:t>
            </a:r>
            <a:r>
              <a:rPr lang="en-US" sz="1600" b="1" dirty="0">
                <a:solidFill>
                  <a:schemeClr val="tx1"/>
                </a:solidFill>
              </a:rPr>
              <a:t>-toolbox-webinars/</a:t>
            </a:r>
            <a:endParaRPr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91"/>
          <p:cNvSpPr txBox="1"/>
          <p:nvPr/>
        </p:nvSpPr>
        <p:spPr>
          <a:xfrm>
            <a:off x="468095" y="3131196"/>
            <a:ext cx="4354833" cy="3726804"/>
          </a:xfrm>
          <a:prstGeom prst="rect">
            <a:avLst/>
          </a:prstGeom>
          <a:noFill/>
          <a:ln>
            <a:noFill/>
          </a:ln>
        </p:spPr>
        <p:txBody>
          <a:bodyPr spcFirstLastPara="1" wrap="square" lIns="0"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i="0" u="none" strike="noStrike" cap="none" dirty="0">
                <a:solidFill>
                  <a:schemeClr val="dk1"/>
                </a:solidFill>
                <a:latin typeface="Arial"/>
                <a:ea typeface="Arial"/>
                <a:cs typeface="Arial"/>
                <a:sym typeface="Arial"/>
              </a:rPr>
              <a:t>Get connected</a:t>
            </a:r>
            <a:endParaRPr sz="2400" b="1" i="0" u="none" strike="noStrike" cap="none" dirty="0">
              <a:solidFill>
                <a:srgbClr val="E3781C"/>
              </a:solidFill>
              <a:latin typeface="Arial"/>
              <a:ea typeface="Arial"/>
              <a:cs typeface="Arial"/>
              <a:sym typeface="Arial"/>
            </a:endParaRPr>
          </a:p>
          <a:p>
            <a:pPr marL="6350" marR="0" lvl="0" indent="0" algn="l" rtl="0">
              <a:lnSpc>
                <a:spcPct val="90000"/>
              </a:lnSpc>
              <a:spcBef>
                <a:spcPts val="600"/>
              </a:spcBef>
              <a:spcAft>
                <a:spcPts val="0"/>
              </a:spcAft>
              <a:buNone/>
            </a:pPr>
            <a:r>
              <a:rPr lang="en-US" sz="1600" b="1" i="0" u="none" strike="noStrike" cap="none" dirty="0">
                <a:solidFill>
                  <a:srgbClr val="E3781C"/>
                </a:solidFill>
                <a:latin typeface="Arial"/>
                <a:ea typeface="Arial"/>
                <a:cs typeface="Arial"/>
                <a:sym typeface="Arial"/>
              </a:rPr>
              <a:t>Sign up for our emails and follow us </a:t>
            </a:r>
            <a:r>
              <a:rPr lang="en-US" sz="1600" b="0" i="0" u="none" strike="noStrike" cap="none" dirty="0">
                <a:solidFill>
                  <a:schemeClr val="dk1"/>
                </a:solidFill>
                <a:latin typeface="Arial"/>
                <a:ea typeface="Arial"/>
                <a:cs typeface="Arial"/>
                <a:sym typeface="Arial"/>
              </a:rPr>
              <a:t>on </a:t>
            </a:r>
            <a:br>
              <a:rPr lang="en-US" sz="1600" b="0" i="0" u="none" strike="noStrike" cap="none" dirty="0">
                <a:solidFill>
                  <a:schemeClr val="dk1"/>
                </a:solidFill>
                <a:latin typeface="Arial"/>
                <a:ea typeface="Arial"/>
                <a:cs typeface="Arial"/>
                <a:sym typeface="Arial"/>
              </a:rPr>
            </a:br>
            <a:r>
              <a:rPr lang="en-US" sz="1600" b="0" i="0" u="none" strike="noStrike" cap="none" dirty="0">
                <a:solidFill>
                  <a:schemeClr val="dk1"/>
                </a:solidFill>
                <a:latin typeface="Arial"/>
                <a:ea typeface="Arial"/>
                <a:cs typeface="Arial"/>
                <a:sym typeface="Arial"/>
              </a:rPr>
              <a:t>LinkedIn for updates on our work and curated resources on shared stewardship, </a:t>
            </a:r>
            <a:br>
              <a:rPr lang="en-US" sz="1600" b="0" i="0" u="none" strike="noStrike" cap="none" dirty="0">
                <a:solidFill>
                  <a:schemeClr val="dk1"/>
                </a:solidFill>
                <a:latin typeface="Arial"/>
                <a:ea typeface="Arial"/>
                <a:cs typeface="Arial"/>
                <a:sym typeface="Arial"/>
              </a:rPr>
            </a:br>
            <a:r>
              <a:rPr lang="en-US" sz="1600" b="0" i="0" u="none" strike="noStrike" cap="none" dirty="0">
                <a:solidFill>
                  <a:schemeClr val="dk1"/>
                </a:solidFill>
                <a:latin typeface="Arial"/>
                <a:ea typeface="Arial"/>
                <a:cs typeface="Arial"/>
                <a:sym typeface="Arial"/>
              </a:rPr>
              <a:t>vital conditions, and equitable health and </a:t>
            </a:r>
            <a:br>
              <a:rPr lang="en-US" sz="1600" b="0" i="0" u="none" strike="noStrike" cap="none" dirty="0">
                <a:solidFill>
                  <a:schemeClr val="dk1"/>
                </a:solidFill>
                <a:latin typeface="Arial"/>
                <a:ea typeface="Arial"/>
                <a:cs typeface="Arial"/>
                <a:sym typeface="Arial"/>
              </a:rPr>
            </a:br>
            <a:r>
              <a:rPr lang="en-US" sz="1600" b="0" i="0" u="none" strike="noStrike" cap="none" dirty="0">
                <a:solidFill>
                  <a:schemeClr val="dk1"/>
                </a:solidFill>
                <a:latin typeface="Arial"/>
                <a:ea typeface="Arial"/>
                <a:cs typeface="Arial"/>
                <a:sym typeface="Arial"/>
              </a:rPr>
              <a:t>well-being.  </a:t>
            </a:r>
            <a:r>
              <a:rPr lang="en-US" sz="1600" b="0" i="0" u="sng" strike="noStrike" cap="none"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Sign Up Here</a:t>
            </a:r>
            <a:endParaRPr sz="1600" b="0" i="0" u="none" strike="noStrike" cap="none" dirty="0">
              <a:solidFill>
                <a:schemeClr val="dk1"/>
              </a:solidFill>
              <a:latin typeface="Arial"/>
              <a:ea typeface="Arial"/>
              <a:cs typeface="Arial"/>
              <a:sym typeface="Arial"/>
            </a:endParaRPr>
          </a:p>
          <a:p>
            <a:pPr marL="60325" marR="0" lvl="0" indent="0" algn="l" rtl="0">
              <a:lnSpc>
                <a:spcPct val="90000"/>
              </a:lnSpc>
              <a:spcBef>
                <a:spcPts val="600"/>
              </a:spcBef>
              <a:spcAft>
                <a:spcPts val="0"/>
              </a:spcAft>
              <a:buNone/>
            </a:pPr>
            <a:r>
              <a:rPr lang="en-US" sz="1600" b="0" i="0" u="none" strike="noStrike" cap="none" dirty="0">
                <a:solidFill>
                  <a:schemeClr val="dk1"/>
                </a:solidFill>
                <a:latin typeface="Arial"/>
                <a:ea typeface="Arial"/>
                <a:cs typeface="Arial"/>
                <a:sym typeface="Arial"/>
              </a:rPr>
              <a:t> </a:t>
            </a:r>
            <a:r>
              <a:rPr lang="en-US" sz="1800" b="0" i="0" u="none" strike="noStrike" cap="none" dirty="0">
                <a:solidFill>
                  <a:schemeClr val="lt2"/>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1200"/>
              </a:spcBef>
              <a:spcAft>
                <a:spcPts val="0"/>
              </a:spcAft>
              <a:buClr>
                <a:schemeClr val="dk1"/>
              </a:buClr>
              <a:buSzPts val="2200"/>
              <a:buFont typeface="Arial"/>
              <a:buNone/>
            </a:pPr>
            <a:r>
              <a:rPr lang="en-US" sz="2400" b="1" i="0" u="none" strike="noStrike" cap="none" dirty="0">
                <a:solidFill>
                  <a:schemeClr val="dk1"/>
                </a:solidFill>
                <a:latin typeface="Arial"/>
                <a:ea typeface="Arial"/>
                <a:cs typeface="Arial"/>
                <a:sym typeface="Arial"/>
              </a:rPr>
              <a:t>Are you interested in partnering with us?</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600" b="1" i="0" u="none" strike="noStrike" cap="none">
                <a:solidFill>
                  <a:schemeClr val="accent2"/>
                </a:solidFill>
                <a:latin typeface="Arial"/>
                <a:ea typeface="Arial"/>
                <a:cs typeface="Arial"/>
                <a:sym typeface="Arial"/>
              </a:rPr>
              <a:t>If so, please fill out this brief </a:t>
            </a:r>
            <a:r>
              <a:rPr lang="en-US" sz="1600" b="0" i="0" u="sng" strike="noStrike" cap="none">
                <a:solidFill>
                  <a:srgbClr val="7F7F7F"/>
                </a:solidFill>
                <a:latin typeface="Arial"/>
                <a:ea typeface="Arial"/>
                <a:cs typeface="Arial"/>
                <a:sym typeface="Arial"/>
                <a:hlinkClick r:id="rId4">
                  <a:extLst>
                    <a:ext uri="{A12FA001-AC4F-418D-AE19-62706E023703}">
                      <ahyp:hlinkClr xmlns:ahyp="http://schemas.microsoft.com/office/drawing/2018/hyperlinkcolor" val="tx"/>
                    </a:ext>
                  </a:extLst>
                </a:hlinkClick>
              </a:rPr>
              <a:t>form. </a:t>
            </a:r>
            <a:endParaRPr sz="1600" b="0" i="0" u="none" strike="noStrike" cap="none">
              <a:solidFill>
                <a:srgbClr val="000000"/>
              </a:solidFill>
              <a:latin typeface="Arial"/>
              <a:ea typeface="Arial"/>
              <a:cs typeface="Arial"/>
              <a:sym typeface="Arial"/>
            </a:endParaRPr>
          </a:p>
        </p:txBody>
      </p:sp>
      <p:sp>
        <p:nvSpPr>
          <p:cNvPr id="615" name="Google Shape;615;p91"/>
          <p:cNvSpPr txBox="1"/>
          <p:nvPr/>
        </p:nvSpPr>
        <p:spPr>
          <a:xfrm>
            <a:off x="3190087" y="-955651"/>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41"/>
          <p:cNvSpPr/>
          <p:nvPr/>
        </p:nvSpPr>
        <p:spPr>
          <a:xfrm>
            <a:off x="3001617" y="3460010"/>
            <a:ext cx="5675160" cy="3200876"/>
          </a:xfrm>
          <a:prstGeom prst="rect">
            <a:avLst/>
          </a:prstGeom>
          <a:solidFill>
            <a:srgbClr val="FFFFFF"/>
          </a:solid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This work </a:t>
            </a:r>
            <a:r>
              <a:rPr lang="en-US" sz="1600" b="1" i="0" u="none" strike="noStrike" cap="none">
                <a:solidFill>
                  <a:srgbClr val="000000"/>
                </a:solidFill>
                <a:latin typeface="Arial"/>
                <a:ea typeface="Arial"/>
                <a:cs typeface="Arial"/>
                <a:sym typeface="Arial"/>
              </a:rPr>
              <a:t>may</a:t>
            </a:r>
            <a:r>
              <a:rPr lang="en-US" sz="1600" b="0" i="0" u="none" strike="noStrike" cap="none">
                <a:solidFill>
                  <a:srgbClr val="000000"/>
                </a:solidFill>
                <a:latin typeface="Arial"/>
                <a:ea typeface="Arial"/>
                <a:cs typeface="Arial"/>
                <a:sym typeface="Arial"/>
              </a:rPr>
              <a:t> be used, photocopied, and distributed for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educational purposes only and as long as the copyright notice remains intact. For use on a website or social media platform, link directly to the work on our website. Unless prior written permission is given by </a:t>
            </a:r>
            <a:r>
              <a:rPr lang="en-US" sz="1600" b="1" i="0" u="none" strike="noStrike" cap="none">
                <a:solidFill>
                  <a:srgbClr val="00A7A7"/>
                </a:solidFill>
                <a:latin typeface="Arial"/>
                <a:ea typeface="Arial"/>
                <a:cs typeface="Arial"/>
                <a:sym typeface="Arial"/>
              </a:rPr>
              <a:t>The Rippel Foundation</a:t>
            </a:r>
            <a:r>
              <a:rPr lang="en-US" sz="1600" b="0" i="0" u="none" strike="noStrike" cap="none">
                <a:solidFill>
                  <a:srgbClr val="000000"/>
                </a:solidFill>
                <a:latin typeface="Arial"/>
                <a:ea typeface="Arial"/>
                <a:cs typeface="Arial"/>
                <a:sym typeface="Arial"/>
              </a:rPr>
              <a:t>, this material </a:t>
            </a:r>
            <a:r>
              <a:rPr lang="en-US" sz="1600" b="1" i="0" u="none" strike="noStrike" cap="none">
                <a:solidFill>
                  <a:srgbClr val="000000"/>
                </a:solidFill>
                <a:latin typeface="Arial"/>
                <a:ea typeface="Arial"/>
                <a:cs typeface="Arial"/>
                <a:sym typeface="Arial"/>
              </a:rPr>
              <a:t>may not </a:t>
            </a:r>
            <a:r>
              <a:rPr lang="en-US" sz="1600" b="0" i="0" u="none" strike="noStrike" cap="none">
                <a:solidFill>
                  <a:srgbClr val="000000"/>
                </a:solidFill>
                <a:latin typeface="Arial"/>
                <a:ea typeface="Arial"/>
                <a:cs typeface="Arial"/>
                <a:sym typeface="Arial"/>
              </a:rPr>
              <a:t>be (i) used or distributed for monetary purposes (i.e., do not sell our work), and (ii) edited or changed in any way.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Please email requests or questions to: </a:t>
            </a:r>
            <a:r>
              <a:rPr lang="en-US" sz="1600" b="1"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info@rippel.org</a:t>
            </a:r>
            <a:endParaRPr sz="1600" b="1"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
          <p:cNvSpPr txBox="1"/>
          <p:nvPr/>
        </p:nvSpPr>
        <p:spPr>
          <a:xfrm>
            <a:off x="445477" y="643482"/>
            <a:ext cx="3901749" cy="387798"/>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Setting the Stage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2" name="Google Shape;412;p3"/>
          <p:cNvSpPr txBox="1"/>
          <p:nvPr/>
        </p:nvSpPr>
        <p:spPr>
          <a:xfrm>
            <a:off x="450935" y="1078934"/>
            <a:ext cx="4002488" cy="27699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B8B4"/>
              </a:buClr>
              <a:buSzPts val="2100"/>
              <a:buFont typeface="Arial"/>
              <a:buNone/>
              <a:tabLst/>
              <a:defRPr/>
            </a:pPr>
            <a:r>
              <a:rPr kumimoji="0" lang="en-US" sz="2100" b="1" i="0" u="none" strike="noStrike" kern="0" cap="none" spc="0" normalizeH="0" baseline="0" noProof="0">
                <a:ln>
                  <a:noFill/>
                </a:ln>
                <a:solidFill>
                  <a:srgbClr val="00B8B4"/>
                </a:solidFill>
                <a:effectLst/>
                <a:uLnTx/>
                <a:uFillTx/>
                <a:latin typeface="Arial"/>
                <a:ea typeface="Arial"/>
                <a:cs typeface="Arial"/>
                <a:sym typeface="Arial"/>
              </a:rPr>
              <a:t>ReThink Health Toolbox</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 name="Google Shape;413;p3"/>
          <p:cNvSpPr txBox="1"/>
          <p:nvPr/>
        </p:nvSpPr>
        <p:spPr>
          <a:xfrm>
            <a:off x="484187" y="1823742"/>
            <a:ext cx="4100513" cy="3877985"/>
          </a:xfrm>
          <a:prstGeom prst="rect">
            <a:avLst/>
          </a:prstGeom>
          <a:noFill/>
          <a:ln>
            <a:noFill/>
          </a:ln>
        </p:spPr>
        <p:txBody>
          <a:bodyPr spcFirstLastPara="1" wrap="square" lIns="0" tIns="0" rIns="0" bIns="0" anchor="t" anchorCtr="0">
            <a:noAutofit/>
          </a:bodyPr>
          <a:lstStyle/>
          <a:p>
            <a:pPr marL="230188" marR="0" lvl="0" indent="-223838" algn="l" defTabSz="914400" rtl="0" eaLnBrk="1" fontAlgn="auto" latinLnBrk="0" hangingPunct="1">
              <a:lnSpc>
                <a:spcPct val="100000"/>
              </a:lnSpc>
              <a:spcBef>
                <a:spcPts val="0"/>
              </a:spcBef>
              <a:spcAft>
                <a:spcPts val="0"/>
              </a:spcAft>
              <a:buClr>
                <a:srgbClr val="00B8B4"/>
              </a:buClr>
              <a:buSzPts val="2100"/>
              <a:buFont typeface="Arial"/>
              <a:buChar char="•"/>
              <a:tabLst/>
              <a:defRPr/>
            </a:pPr>
            <a:r>
              <a:rPr kumimoji="0" lang="en-US" sz="2100" b="0" i="0" u="none" strike="noStrike" kern="0" cap="none" spc="0" normalizeH="0" baseline="0" noProof="0" dirty="0">
                <a:ln>
                  <a:noFill/>
                </a:ln>
                <a:solidFill>
                  <a:srgbClr val="000000"/>
                </a:solidFill>
                <a:effectLst/>
                <a:uLnTx/>
                <a:uFillTx/>
                <a:latin typeface="Arial"/>
                <a:ea typeface="Arial"/>
                <a:cs typeface="Arial"/>
                <a:sym typeface="Arial"/>
              </a:rPr>
              <a:t>Help you transform the future of equitable health and well-being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30188" marR="0" lvl="0" indent="-223838" algn="l" defTabSz="914400" rtl="0" eaLnBrk="1" fontAlgn="auto" latinLnBrk="0" hangingPunct="1">
              <a:lnSpc>
                <a:spcPct val="100000"/>
              </a:lnSpc>
              <a:spcBef>
                <a:spcPts val="1200"/>
              </a:spcBef>
              <a:spcAft>
                <a:spcPts val="0"/>
              </a:spcAft>
              <a:buClr>
                <a:srgbClr val="00B8B4"/>
              </a:buClr>
              <a:buSzPts val="2100"/>
              <a:buFont typeface="Arial"/>
              <a:buChar char="•"/>
              <a:tabLst/>
              <a:defRPr/>
            </a:pPr>
            <a:r>
              <a:rPr kumimoji="0" lang="en-US" sz="2100" b="0" i="0" u="none" strike="noStrike" kern="0" cap="none" spc="0" normalizeH="0" baseline="0" noProof="0" dirty="0">
                <a:ln>
                  <a:noFill/>
                </a:ln>
                <a:solidFill>
                  <a:srgbClr val="000000"/>
                </a:solidFill>
                <a:effectLst/>
                <a:uLnTx/>
                <a:uFillTx/>
                <a:latin typeface="Arial"/>
                <a:ea typeface="Arial"/>
                <a:cs typeface="Arial"/>
                <a:sym typeface="Arial"/>
              </a:rPr>
              <a:t>Introduce </a:t>
            </a:r>
            <a:r>
              <a:rPr kumimoji="0" lang="en-US" sz="2100" b="0" i="0" u="none" strike="noStrike" kern="0" cap="none" spc="0" normalizeH="0" baseline="0" noProof="0" dirty="0" err="1">
                <a:ln>
                  <a:noFill/>
                </a:ln>
                <a:solidFill>
                  <a:srgbClr val="000000"/>
                </a:solidFill>
                <a:effectLst/>
                <a:uLnTx/>
                <a:uFillTx/>
                <a:latin typeface="Arial"/>
                <a:ea typeface="Arial"/>
                <a:cs typeface="Arial"/>
                <a:sym typeface="Arial"/>
              </a:rPr>
              <a:t>ReThink</a:t>
            </a:r>
            <a:r>
              <a:rPr kumimoji="0" lang="en-US" sz="2100" b="0" i="0" u="none" strike="noStrike" kern="0" cap="none" spc="0" normalizeH="0" baseline="0" noProof="0" dirty="0">
                <a:ln>
                  <a:noFill/>
                </a:ln>
                <a:solidFill>
                  <a:srgbClr val="000000"/>
                </a:solidFill>
                <a:effectLst/>
                <a:uLnTx/>
                <a:uFillTx/>
                <a:latin typeface="Arial"/>
                <a:ea typeface="Arial"/>
                <a:cs typeface="Arial"/>
                <a:sym typeface="Arial"/>
              </a:rPr>
              <a:t> Health </a:t>
            </a:r>
            <a:br>
              <a:rPr kumimoji="0" lang="en-US" sz="2100" b="0" i="0" u="none" strike="noStrike" kern="0" cap="none" spc="0" normalizeH="0" baseline="0" noProof="0" dirty="0">
                <a:ln>
                  <a:noFill/>
                </a:ln>
                <a:solidFill>
                  <a:srgbClr val="000000"/>
                </a:solidFill>
                <a:effectLst/>
                <a:uLnTx/>
                <a:uFillTx/>
                <a:latin typeface="Arial"/>
                <a:ea typeface="Arial"/>
                <a:cs typeface="Arial"/>
                <a:sym typeface="Arial"/>
              </a:rPr>
            </a:br>
            <a:r>
              <a:rPr kumimoji="0" lang="en-US" sz="2100" b="0" i="0" u="none" strike="noStrike" kern="0" cap="none" spc="0" normalizeH="0" baseline="0" noProof="0" dirty="0">
                <a:ln>
                  <a:noFill/>
                </a:ln>
                <a:solidFill>
                  <a:srgbClr val="000000"/>
                </a:solidFill>
                <a:effectLst/>
                <a:uLnTx/>
                <a:uFillTx/>
                <a:latin typeface="Arial"/>
                <a:ea typeface="Arial"/>
                <a:cs typeface="Arial"/>
                <a:sym typeface="Arial"/>
              </a:rPr>
              <a:t>tools and practices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29870" marR="0" lvl="0" indent="-223520" algn="l" defTabSz="914400" rtl="0" eaLnBrk="1" fontAlgn="auto" latinLnBrk="0" hangingPunct="1">
              <a:lnSpc>
                <a:spcPct val="100000"/>
              </a:lnSpc>
              <a:spcBef>
                <a:spcPts val="1200"/>
              </a:spcBef>
              <a:spcAft>
                <a:spcPts val="0"/>
              </a:spcAft>
              <a:buClr>
                <a:srgbClr val="00B8B4"/>
              </a:buClr>
              <a:buSzPts val="2100"/>
              <a:buFont typeface="Arial"/>
              <a:buChar char="•"/>
              <a:tabLst/>
              <a:defRPr/>
            </a:pPr>
            <a:r>
              <a:rPr kumimoji="0" lang="en-US" sz="2100" b="0" i="0" u="none" strike="noStrike" kern="0" cap="none" spc="0" normalizeH="0" baseline="0" noProof="0" dirty="0">
                <a:ln>
                  <a:noFill/>
                </a:ln>
                <a:solidFill>
                  <a:srgbClr val="000000"/>
                </a:solidFill>
                <a:effectLst/>
                <a:uLnTx/>
                <a:uFillTx/>
                <a:latin typeface="Arial"/>
                <a:ea typeface="Arial"/>
                <a:cs typeface="Arial"/>
                <a:sym typeface="Arial"/>
              </a:rPr>
              <a:t>Provide an introduction to </a:t>
            </a:r>
            <a:r>
              <a:rPr lang="en-US" sz="2100" kern="0" dirty="0">
                <a:solidFill>
                  <a:srgbClr val="000000"/>
                </a:solidFill>
                <a:latin typeface="Arial"/>
                <a:ea typeface="Arial"/>
                <a:cs typeface="Arial"/>
                <a:sym typeface="Arial"/>
              </a:rPr>
              <a:t>Thriving Together Theater</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30188" marR="0" lvl="0" indent="-223838" algn="l" defTabSz="914400" rtl="0" eaLnBrk="1" fontAlgn="auto" latinLnBrk="0" hangingPunct="1">
              <a:lnSpc>
                <a:spcPct val="100000"/>
              </a:lnSpc>
              <a:spcBef>
                <a:spcPts val="1200"/>
              </a:spcBef>
              <a:spcAft>
                <a:spcPts val="0"/>
              </a:spcAft>
              <a:buClr>
                <a:srgbClr val="00B8B4"/>
              </a:buClr>
              <a:buSzPts val="2100"/>
              <a:buFont typeface="Arial"/>
              <a:buChar char="•"/>
              <a:tabLst/>
              <a:defRPr/>
            </a:pPr>
            <a:r>
              <a:rPr kumimoji="0" lang="en-US" sz="2100" b="0" i="0" u="none" strike="noStrike" kern="0" cap="none" spc="0" normalizeH="0" baseline="0" noProof="0" dirty="0">
                <a:ln>
                  <a:noFill/>
                </a:ln>
                <a:solidFill>
                  <a:srgbClr val="000000"/>
                </a:solidFill>
                <a:effectLst/>
                <a:uLnTx/>
                <a:uFillTx/>
                <a:latin typeface="Arial"/>
                <a:ea typeface="Arial"/>
                <a:cs typeface="Arial"/>
                <a:sym typeface="Arial"/>
              </a:rPr>
              <a:t>Q&amp;A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171450" marR="0" lvl="0" indent="-38100" algn="l" defTabSz="914400" rtl="0" eaLnBrk="1" fontAlgn="auto" latinLnBrk="0" hangingPunct="1">
              <a:lnSpc>
                <a:spcPct val="90000"/>
              </a:lnSpc>
              <a:spcBef>
                <a:spcPts val="1950"/>
              </a:spcBef>
              <a:spcAft>
                <a:spcPts val="0"/>
              </a:spcAft>
              <a:buClr>
                <a:srgbClr val="000000"/>
              </a:buClr>
              <a:buSzPts val="2100"/>
              <a:buFont typeface="Arial"/>
              <a:buNone/>
              <a:tabLst/>
              <a:defRPr/>
            </a:pPr>
            <a:endParaRPr kumimoji="0" sz="21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14" name="Google Shape;414;p3"/>
          <p:cNvPicPr preferRelativeResize="0"/>
          <p:nvPr/>
        </p:nvPicPr>
        <p:blipFill rotWithShape="1">
          <a:blip r:embed="rId3" cstate="screen">
            <a:alphaModFix/>
            <a:extLst>
              <a:ext uri="{28A0092B-C50C-407E-A947-70E740481C1C}">
                <a14:useLocalDpi xmlns:a14="http://schemas.microsoft.com/office/drawing/2010/main"/>
              </a:ext>
            </a:extLst>
          </a:blip>
          <a:srcRect t="-211"/>
          <a:stretch/>
        </p:blipFill>
        <p:spPr>
          <a:xfrm>
            <a:off x="4690579" y="132886"/>
            <a:ext cx="4453421" cy="616994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3" name="Picture 2" descr="A person in a white blouse&#10;&#10;Description automatically generated">
            <a:extLst>
              <a:ext uri="{FF2B5EF4-FFF2-40B4-BE49-F238E27FC236}">
                <a16:creationId xmlns:a16="http://schemas.microsoft.com/office/drawing/2014/main" id="{2576F3BA-585E-B384-1A16-361E5219A0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1216" y="1355370"/>
            <a:ext cx="3544858" cy="3544858"/>
          </a:xfrm>
          <a:prstGeom prst="rect">
            <a:avLst/>
          </a:prstGeom>
        </p:spPr>
      </p:pic>
      <p:sp>
        <p:nvSpPr>
          <p:cNvPr id="419" name="Google Shape;419;p5"/>
          <p:cNvSpPr/>
          <p:nvPr/>
        </p:nvSpPr>
        <p:spPr>
          <a:xfrm>
            <a:off x="0" y="4465320"/>
            <a:ext cx="9144000" cy="994611"/>
          </a:xfrm>
          <a:prstGeom prst="rect">
            <a:avLst/>
          </a:prstGeom>
          <a:solidFill>
            <a:srgbClr val="C9E9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0" name="Google Shape;420;p5"/>
          <p:cNvSpPr txBox="1"/>
          <p:nvPr/>
        </p:nvSpPr>
        <p:spPr>
          <a:xfrm>
            <a:off x="439922" y="643475"/>
            <a:ext cx="4755900" cy="633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Meet the Rip</a:t>
            </a:r>
            <a:r>
              <a:rPr lang="en-US" sz="2800" b="1">
                <a:solidFill>
                  <a:schemeClr val="dk1"/>
                </a:solidFill>
              </a:rPr>
              <a:t>pel</a:t>
            </a:r>
            <a:r>
              <a:rPr lang="en-US" sz="2800" b="1" i="0" u="none" strike="noStrike" cap="none">
                <a:solidFill>
                  <a:schemeClr val="dk1"/>
                </a:solidFill>
                <a:latin typeface="Arial"/>
                <a:ea typeface="Arial"/>
                <a:cs typeface="Arial"/>
                <a:sym typeface="Arial"/>
              </a:rPr>
              <a:t> Presenters</a:t>
            </a:r>
            <a:endParaRPr sz="1400" b="0" i="0" u="none" strike="noStrike" cap="none">
              <a:solidFill>
                <a:srgbClr val="000000"/>
              </a:solidFill>
              <a:latin typeface="Arial"/>
              <a:ea typeface="Arial"/>
              <a:cs typeface="Arial"/>
              <a:sym typeface="Arial"/>
            </a:endParaRPr>
          </a:p>
        </p:txBody>
      </p:sp>
      <p:sp>
        <p:nvSpPr>
          <p:cNvPr id="421" name="Google Shape;421;p5"/>
          <p:cNvSpPr txBox="1"/>
          <p:nvPr/>
        </p:nvSpPr>
        <p:spPr>
          <a:xfrm>
            <a:off x="791216" y="4592452"/>
            <a:ext cx="3225495" cy="61555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chemeClr val="dk1"/>
                </a:solidFill>
                <a:latin typeface="Arial"/>
                <a:ea typeface="Arial"/>
                <a:cs typeface="Arial"/>
                <a:sym typeface="Arial"/>
              </a:rPr>
              <a:t>Molly Belsky</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Program Associate</a:t>
            </a:r>
            <a:endParaRPr sz="1400" b="0" i="0" u="none" strike="noStrike" cap="none" dirty="0">
              <a:solidFill>
                <a:srgbClr val="000000"/>
              </a:solidFill>
              <a:latin typeface="Arial"/>
              <a:ea typeface="Arial"/>
              <a:cs typeface="Arial"/>
              <a:sym typeface="Arial"/>
            </a:endParaRPr>
          </a:p>
        </p:txBody>
      </p:sp>
      <p:sp>
        <p:nvSpPr>
          <p:cNvPr id="422" name="Google Shape;422;p5"/>
          <p:cNvSpPr txBox="1"/>
          <p:nvPr/>
        </p:nvSpPr>
        <p:spPr>
          <a:xfrm>
            <a:off x="4807927" y="4592452"/>
            <a:ext cx="3923972" cy="61555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chemeClr val="dk1"/>
                </a:solidFill>
                <a:latin typeface="Arial"/>
                <a:ea typeface="Arial"/>
                <a:cs typeface="Arial"/>
                <a:sym typeface="Arial"/>
              </a:rPr>
              <a:t>Katherine Wright</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Deputy Director, Strategic Initiatives</a:t>
            </a:r>
            <a:endParaRPr sz="1400" b="0" i="0" u="none" strike="noStrike" cap="none" dirty="0">
              <a:solidFill>
                <a:srgbClr val="000000"/>
              </a:solidFill>
              <a:latin typeface="Arial"/>
              <a:ea typeface="Arial"/>
              <a:cs typeface="Arial"/>
              <a:sym typeface="Arial"/>
            </a:endParaRPr>
          </a:p>
        </p:txBody>
      </p:sp>
      <p:pic>
        <p:nvPicPr>
          <p:cNvPr id="5" name="Picture 4" descr="A person wearing glasses and a blue shirt&#10;&#10;Description automatically generated">
            <a:extLst>
              <a:ext uri="{FF2B5EF4-FFF2-40B4-BE49-F238E27FC236}">
                <a16:creationId xmlns:a16="http://schemas.microsoft.com/office/drawing/2014/main" id="{519D483A-1DF7-2A95-0CE2-F311752F25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0331" y="1661766"/>
            <a:ext cx="2803554" cy="280355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7"/>
          <p:cNvPicPr preferRelativeResize="0"/>
          <p:nvPr/>
        </p:nvPicPr>
        <p:blipFill rotWithShape="1">
          <a:blip r:embed="rId3">
            <a:alphaModFix/>
          </a:blip>
          <a:srcRect/>
          <a:stretch/>
        </p:blipFill>
        <p:spPr>
          <a:xfrm>
            <a:off x="0" y="135769"/>
            <a:ext cx="5030844" cy="6217734"/>
          </a:xfrm>
          <a:prstGeom prst="rect">
            <a:avLst/>
          </a:prstGeom>
          <a:noFill/>
          <a:ln>
            <a:noFill/>
          </a:ln>
        </p:spPr>
      </p:pic>
      <p:pic>
        <p:nvPicPr>
          <p:cNvPr id="438" name="Google Shape;438;p7"/>
          <p:cNvPicPr preferRelativeResize="0"/>
          <p:nvPr/>
        </p:nvPicPr>
        <p:blipFill rotWithShape="1">
          <a:blip r:embed="rId4">
            <a:alphaModFix/>
          </a:blip>
          <a:srcRect/>
          <a:stretch/>
        </p:blipFill>
        <p:spPr>
          <a:xfrm>
            <a:off x="4891696" y="135769"/>
            <a:ext cx="4252304" cy="6217734"/>
          </a:xfrm>
          <a:prstGeom prst="rect">
            <a:avLst/>
          </a:prstGeom>
          <a:noFill/>
          <a:ln>
            <a:noFill/>
          </a:ln>
        </p:spPr>
      </p:pic>
      <p:sp>
        <p:nvSpPr>
          <p:cNvPr id="439" name="Google Shape;439;p7"/>
          <p:cNvSpPr txBox="1"/>
          <p:nvPr/>
        </p:nvSpPr>
        <p:spPr>
          <a:xfrm>
            <a:off x="457200" y="647689"/>
            <a:ext cx="8472487" cy="39885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Intentions for Today’s Discussion</a:t>
            </a:r>
            <a:endParaRPr/>
          </a:p>
        </p:txBody>
      </p:sp>
      <p:sp>
        <p:nvSpPr>
          <p:cNvPr id="440" name="Google Shape;440;p7"/>
          <p:cNvSpPr txBox="1"/>
          <p:nvPr/>
        </p:nvSpPr>
        <p:spPr>
          <a:xfrm>
            <a:off x="4091152" y="1695741"/>
            <a:ext cx="5212696" cy="5540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100"/>
              <a:buFont typeface="Arial"/>
              <a:buNone/>
            </a:pPr>
            <a:endParaRPr sz="2100" b="0" i="0" u="none" strike="noStrike" cap="none">
              <a:solidFill>
                <a:schemeClr val="dk1"/>
              </a:solidFill>
              <a:latin typeface="Arial"/>
              <a:ea typeface="Arial"/>
              <a:cs typeface="Arial"/>
              <a:sym typeface="Arial"/>
            </a:endParaRPr>
          </a:p>
        </p:txBody>
      </p:sp>
      <p:sp>
        <p:nvSpPr>
          <p:cNvPr id="441" name="Google Shape;441;p7"/>
          <p:cNvSpPr txBox="1"/>
          <p:nvPr/>
        </p:nvSpPr>
        <p:spPr>
          <a:xfrm>
            <a:off x="4091152" y="3848142"/>
            <a:ext cx="3952324" cy="5540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100"/>
              <a:buFont typeface="Arial"/>
              <a:buNone/>
            </a:pPr>
            <a:endParaRPr sz="2100" b="0" i="0" u="none" strike="noStrike" cap="none">
              <a:solidFill>
                <a:schemeClr val="dk1"/>
              </a:solidFill>
              <a:latin typeface="Arial"/>
              <a:ea typeface="Arial"/>
              <a:cs typeface="Arial"/>
              <a:sym typeface="Arial"/>
            </a:endParaRPr>
          </a:p>
        </p:txBody>
      </p:sp>
      <p:sp>
        <p:nvSpPr>
          <p:cNvPr id="442" name="Google Shape;442;p7"/>
          <p:cNvSpPr txBox="1"/>
          <p:nvPr/>
        </p:nvSpPr>
        <p:spPr>
          <a:xfrm>
            <a:off x="458022" y="1695741"/>
            <a:ext cx="4164778" cy="440116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B8B3"/>
              </a:buClr>
              <a:buSzPts val="2000"/>
              <a:buFont typeface="Arial"/>
              <a:buChar char="•"/>
            </a:pPr>
            <a:r>
              <a:rPr lang="en-US" sz="2000" b="0" i="0" u="none" strike="noStrike" cap="none" dirty="0">
                <a:solidFill>
                  <a:srgbClr val="000000"/>
                </a:solidFill>
                <a:latin typeface="Arial"/>
                <a:ea typeface="Arial"/>
                <a:cs typeface="Arial"/>
                <a:sym typeface="Arial"/>
              </a:rPr>
              <a:t>Introduce Thriving Together Theater, one of many tools to help stewards find a path from crisis to renewal</a:t>
            </a:r>
            <a:endParaRPr dirty="0"/>
          </a:p>
          <a:p>
            <a:pPr marL="285750" marR="0" lvl="0" indent="-285750" algn="l" rtl="0">
              <a:lnSpc>
                <a:spcPct val="100000"/>
              </a:lnSpc>
              <a:spcBef>
                <a:spcPts val="1200"/>
              </a:spcBef>
              <a:spcAft>
                <a:spcPts val="0"/>
              </a:spcAft>
              <a:buClr>
                <a:srgbClr val="00B8B3"/>
              </a:buClr>
              <a:buSzPts val="2000"/>
              <a:buFont typeface="Arial"/>
              <a:buChar char="•"/>
            </a:pPr>
            <a:r>
              <a:rPr lang="en-US" sz="2000" b="0" i="0" u="none" strike="noStrike" cap="none" dirty="0">
                <a:solidFill>
                  <a:srgbClr val="000000"/>
                </a:solidFill>
                <a:latin typeface="Arial"/>
                <a:ea typeface="Arial"/>
                <a:cs typeface="Arial"/>
                <a:sym typeface="Arial"/>
              </a:rPr>
              <a:t>Share interconnected drivers that together affect who thrives, struggles, and suffers</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rgbClr val="00B8B3"/>
              </a:buClr>
              <a:buSzPts val="2000"/>
              <a:buFont typeface="Arial"/>
              <a:buChar char="•"/>
            </a:pPr>
            <a:r>
              <a:rPr lang="en-US" sz="2000" b="0" i="0" u="none" strike="noStrike" cap="none" dirty="0">
                <a:solidFill>
                  <a:srgbClr val="000000"/>
                </a:solidFill>
                <a:latin typeface="Arial"/>
                <a:ea typeface="Arial"/>
                <a:cs typeface="Arial"/>
                <a:sym typeface="Arial"/>
              </a:rPr>
              <a:t>Explore how different investment strategies alter trajectories and impact well-being</a:t>
            </a:r>
            <a:endParaRPr dirty="0"/>
          </a:p>
          <a:p>
            <a:pPr marR="0" lvl="0" algn="l" rtl="0">
              <a:lnSpc>
                <a:spcPct val="100000"/>
              </a:lnSpc>
              <a:spcBef>
                <a:spcPts val="1200"/>
              </a:spcBef>
              <a:spcAft>
                <a:spcPts val="0"/>
              </a:spcAft>
              <a:buClr>
                <a:srgbClr val="00B8B3"/>
              </a:buClr>
              <a:buSzPts val="2000"/>
            </a:pP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1200"/>
              </a:spcBef>
              <a:spcAft>
                <a:spcPts val="0"/>
              </a:spcAft>
              <a:buNone/>
            </a:pPr>
            <a:endParaRPr sz="2000" b="0" i="0" u="none" strike="noStrike" cap="none" dirty="0">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F4AC97-1713-691F-7752-CFF542F9A605}"/>
              </a:ext>
            </a:extLst>
          </p:cNvPr>
          <p:cNvSpPr>
            <a:spLocks noGrp="1"/>
          </p:cNvSpPr>
          <p:nvPr>
            <p:ph sz="half" idx="1"/>
          </p:nvPr>
        </p:nvSpPr>
        <p:spPr>
          <a:xfrm>
            <a:off x="457200" y="1394461"/>
            <a:ext cx="4686300" cy="4100569"/>
          </a:xfrm>
        </p:spPr>
        <p:txBody>
          <a:bodyPr/>
          <a:lstStyle/>
          <a:p>
            <a:pPr marL="234950" indent="-227013">
              <a:lnSpc>
                <a:spcPct val="100000"/>
              </a:lnSpc>
              <a:spcBef>
                <a:spcPts val="0"/>
              </a:spcBef>
              <a:spcAft>
                <a:spcPts val="1200"/>
              </a:spcAft>
              <a:buClr>
                <a:srgbClr val="00B8B4"/>
              </a:buClr>
            </a:pPr>
            <a:r>
              <a:rPr lang="en-US" sz="2000" dirty="0">
                <a:solidFill>
                  <a:srgbClr val="000000"/>
                </a:solidFill>
                <a:latin typeface="+mj-lt"/>
                <a:ea typeface="Calibri" panose="020F0502020204030204" pitchFamily="34" charset="0"/>
                <a:cs typeface="Calibri" panose="020F0502020204030204" pitchFamily="34" charset="0"/>
              </a:rPr>
              <a:t>An</a:t>
            </a:r>
            <a:r>
              <a:rPr lang="en-US" sz="2000" b="0" i="0" dirty="0">
                <a:solidFill>
                  <a:srgbClr val="000000"/>
                </a:solidFill>
                <a:effectLst/>
                <a:latin typeface="+mj-lt"/>
                <a:ea typeface="Calibri" panose="020F0502020204030204" pitchFamily="34" charset="0"/>
                <a:cs typeface="Calibri" panose="020F0502020204030204" pitchFamily="34" charset="0"/>
              </a:rPr>
              <a:t> immersive, simulated experience </a:t>
            </a:r>
            <a:br>
              <a:rPr lang="en-US" sz="2000" b="0" i="0" dirty="0">
                <a:solidFill>
                  <a:srgbClr val="000000"/>
                </a:solidFill>
                <a:effectLst/>
                <a:latin typeface="+mj-lt"/>
                <a:ea typeface="Calibri" panose="020F0502020204030204" pitchFamily="34" charset="0"/>
                <a:cs typeface="Calibri" panose="020F0502020204030204" pitchFamily="34" charset="0"/>
              </a:rPr>
            </a:br>
            <a:r>
              <a:rPr lang="en-US" sz="2000" b="0" i="0" dirty="0">
                <a:solidFill>
                  <a:srgbClr val="000000"/>
                </a:solidFill>
                <a:effectLst/>
                <a:latin typeface="+mj-lt"/>
                <a:ea typeface="Calibri" panose="020F0502020204030204" pitchFamily="34" charset="0"/>
                <a:cs typeface="Calibri" panose="020F0502020204030204" pitchFamily="34" charset="0"/>
              </a:rPr>
              <a:t>to help changemakers recover from </a:t>
            </a:r>
            <a:br>
              <a:rPr lang="en-US" sz="2000" b="0" i="0" dirty="0">
                <a:solidFill>
                  <a:srgbClr val="000000"/>
                </a:solidFill>
                <a:effectLst/>
                <a:latin typeface="+mj-lt"/>
                <a:ea typeface="Calibri" panose="020F0502020204030204" pitchFamily="34" charset="0"/>
                <a:cs typeface="Calibri" panose="020F0502020204030204" pitchFamily="34" charset="0"/>
              </a:rPr>
            </a:br>
            <a:r>
              <a:rPr lang="en-US" sz="2000" b="0" i="0" dirty="0">
                <a:solidFill>
                  <a:srgbClr val="000000"/>
                </a:solidFill>
                <a:effectLst/>
                <a:latin typeface="+mj-lt"/>
                <a:ea typeface="Calibri" panose="020F0502020204030204" pitchFamily="34" charset="0"/>
                <a:cs typeface="Calibri" panose="020F0502020204030204" pitchFamily="34" charset="0"/>
              </a:rPr>
              <a:t>an unjust shock</a:t>
            </a:r>
          </a:p>
          <a:p>
            <a:pPr marL="234950" indent="-227013">
              <a:lnSpc>
                <a:spcPct val="100000"/>
              </a:lnSpc>
              <a:spcBef>
                <a:spcPts val="0"/>
              </a:spcBef>
              <a:spcAft>
                <a:spcPts val="1200"/>
              </a:spcAft>
              <a:buClr>
                <a:srgbClr val="00B8B4"/>
              </a:buClr>
            </a:pPr>
            <a:r>
              <a:rPr lang="en-US" sz="2000" b="0" i="0" dirty="0">
                <a:solidFill>
                  <a:srgbClr val="000000"/>
                </a:solidFill>
                <a:effectLst/>
                <a:latin typeface="+mj-lt"/>
                <a:ea typeface="Calibri" panose="020F0502020204030204" pitchFamily="34" charset="0"/>
                <a:cs typeface="Calibri" panose="020F0502020204030204" pitchFamily="34" charset="0"/>
              </a:rPr>
              <a:t>Participants play out the dynamics </a:t>
            </a:r>
            <a:br>
              <a:rPr lang="en-US" sz="2000" b="0" i="0" dirty="0">
                <a:solidFill>
                  <a:srgbClr val="000000"/>
                </a:solidFill>
                <a:effectLst/>
                <a:latin typeface="+mj-lt"/>
                <a:ea typeface="Calibri" panose="020F0502020204030204" pitchFamily="34" charset="0"/>
                <a:cs typeface="Calibri" panose="020F0502020204030204" pitchFamily="34" charset="0"/>
              </a:rPr>
            </a:br>
            <a:r>
              <a:rPr lang="en-US" sz="2000" b="0" i="0" dirty="0">
                <a:solidFill>
                  <a:srgbClr val="000000"/>
                </a:solidFill>
                <a:effectLst/>
                <a:latin typeface="+mj-lt"/>
                <a:ea typeface="Calibri" panose="020F0502020204030204" pitchFamily="34" charset="0"/>
                <a:cs typeface="Calibri" panose="020F0502020204030204" pitchFamily="34" charset="0"/>
              </a:rPr>
              <a:t>of recovery and renewal over a </a:t>
            </a:r>
            <a:br>
              <a:rPr lang="en-US" sz="2000" b="0" i="0" dirty="0">
                <a:solidFill>
                  <a:srgbClr val="000000"/>
                </a:solidFill>
                <a:effectLst/>
                <a:latin typeface="+mj-lt"/>
                <a:ea typeface="Calibri" panose="020F0502020204030204" pitchFamily="34" charset="0"/>
                <a:cs typeface="Calibri" panose="020F0502020204030204" pitchFamily="34" charset="0"/>
              </a:rPr>
            </a:br>
            <a:r>
              <a:rPr lang="en-US" sz="2000" b="0" i="0" dirty="0">
                <a:solidFill>
                  <a:srgbClr val="000000"/>
                </a:solidFill>
                <a:effectLst/>
                <a:latin typeface="+mj-lt"/>
                <a:ea typeface="Calibri" panose="020F0502020204030204" pitchFamily="34" charset="0"/>
                <a:cs typeface="Calibri" panose="020F0502020204030204" pitchFamily="34" charset="0"/>
              </a:rPr>
              <a:t>10-year time horizon</a:t>
            </a:r>
          </a:p>
          <a:p>
            <a:pPr marL="234950" indent="-227013">
              <a:lnSpc>
                <a:spcPct val="100000"/>
              </a:lnSpc>
              <a:spcBef>
                <a:spcPts val="0"/>
              </a:spcBef>
              <a:spcAft>
                <a:spcPts val="1200"/>
              </a:spcAft>
              <a:buClr>
                <a:srgbClr val="00B8B4"/>
              </a:buClr>
            </a:pPr>
            <a:r>
              <a:rPr lang="en-US" sz="2000" dirty="0">
                <a:solidFill>
                  <a:srgbClr val="000000"/>
                </a:solidFill>
                <a:latin typeface="+mj-lt"/>
                <a:ea typeface="Calibri" panose="020F0502020204030204" pitchFamily="34" charset="0"/>
                <a:cs typeface="Calibri" panose="020F0502020204030204" pitchFamily="34" charset="0"/>
              </a:rPr>
              <a:t>Ability to</a:t>
            </a:r>
            <a:r>
              <a:rPr lang="en-US" sz="2000" b="0" i="0" dirty="0">
                <a:solidFill>
                  <a:srgbClr val="000000"/>
                </a:solidFill>
                <a:effectLst/>
                <a:latin typeface="+mj-lt"/>
                <a:ea typeface="Calibri" panose="020F0502020204030204" pitchFamily="34" charset="0"/>
                <a:cs typeface="Calibri" panose="020F0502020204030204" pitchFamily="34" charset="0"/>
              </a:rPr>
              <a:t> </a:t>
            </a:r>
            <a:r>
              <a:rPr lang="en-US" sz="2000" dirty="0">
                <a:solidFill>
                  <a:srgbClr val="000000"/>
                </a:solidFill>
                <a:latin typeface="+mj-lt"/>
                <a:ea typeface="Calibri" panose="020F0502020204030204" pitchFamily="34" charset="0"/>
                <a:cs typeface="Calibri" panose="020F0502020204030204" pitchFamily="34" charset="0"/>
              </a:rPr>
              <a:t>e</a:t>
            </a:r>
            <a:r>
              <a:rPr lang="en-US" sz="2000" b="0" i="0" dirty="0">
                <a:solidFill>
                  <a:srgbClr val="000000"/>
                </a:solidFill>
                <a:effectLst/>
                <a:latin typeface="+mj-lt"/>
                <a:ea typeface="Calibri" panose="020F0502020204030204" pitchFamily="34" charset="0"/>
                <a:cs typeface="Calibri" panose="020F0502020204030204" pitchFamily="34" charset="0"/>
              </a:rPr>
              <a:t>xperiment with various ways to balance investment priorities among vital conditions for health and well-being—including belonging and civic muscle, fairness in system design, </a:t>
            </a:r>
            <a:br>
              <a:rPr lang="en-US" sz="2000" b="0" i="0" dirty="0">
                <a:solidFill>
                  <a:srgbClr val="000000"/>
                </a:solidFill>
                <a:effectLst/>
                <a:latin typeface="+mj-lt"/>
                <a:ea typeface="Calibri" panose="020F0502020204030204" pitchFamily="34" charset="0"/>
                <a:cs typeface="Calibri" panose="020F0502020204030204" pitchFamily="34" charset="0"/>
              </a:rPr>
            </a:br>
            <a:r>
              <a:rPr lang="en-US" sz="2000" b="0" i="0" dirty="0">
                <a:solidFill>
                  <a:srgbClr val="000000"/>
                </a:solidFill>
                <a:effectLst/>
                <a:latin typeface="+mj-lt"/>
                <a:ea typeface="Calibri" panose="020F0502020204030204" pitchFamily="34" charset="0"/>
                <a:cs typeface="Calibri" panose="020F0502020204030204" pitchFamily="34" charset="0"/>
              </a:rPr>
              <a:t>and the adequacy of urgent services</a:t>
            </a:r>
          </a:p>
          <a:p>
            <a:pPr marL="0" indent="0">
              <a:buNone/>
            </a:pPr>
            <a:endParaRPr lang="en-US" dirty="0"/>
          </a:p>
        </p:txBody>
      </p:sp>
      <p:sp>
        <p:nvSpPr>
          <p:cNvPr id="4" name="Title 3">
            <a:extLst>
              <a:ext uri="{FF2B5EF4-FFF2-40B4-BE49-F238E27FC236}">
                <a16:creationId xmlns:a16="http://schemas.microsoft.com/office/drawing/2014/main" id="{30876842-985C-BCA8-095A-24EB4C768BA6}"/>
              </a:ext>
            </a:extLst>
          </p:cNvPr>
          <p:cNvSpPr>
            <a:spLocks noGrp="1"/>
          </p:cNvSpPr>
          <p:nvPr>
            <p:ph type="title"/>
          </p:nvPr>
        </p:nvSpPr>
        <p:spPr>
          <a:xfrm>
            <a:off x="457200" y="658301"/>
            <a:ext cx="8229600" cy="708660"/>
          </a:xfrm>
        </p:spPr>
        <p:txBody>
          <a:bodyPr/>
          <a:lstStyle/>
          <a:p>
            <a:r>
              <a:rPr lang="en-US" sz="2400" dirty="0"/>
              <a:t>What is the Thriving Together Theater?</a:t>
            </a:r>
          </a:p>
        </p:txBody>
      </p:sp>
      <p:pic>
        <p:nvPicPr>
          <p:cNvPr id="6" name="Picture 5" descr="A poster with text overlay&#10;&#10;Description automatically generated">
            <a:extLst>
              <a:ext uri="{FF2B5EF4-FFF2-40B4-BE49-F238E27FC236}">
                <a16:creationId xmlns:a16="http://schemas.microsoft.com/office/drawing/2014/main" id="{69C0023A-8245-0B9D-7A45-3F734CF9520B}"/>
              </a:ext>
            </a:extLst>
          </p:cNvPr>
          <p:cNvPicPr>
            <a:picLocks noChangeAspect="1"/>
          </p:cNvPicPr>
          <p:nvPr/>
        </p:nvPicPr>
        <p:blipFill>
          <a:blip r:embed="rId3"/>
          <a:stretch>
            <a:fillRect/>
          </a:stretch>
        </p:blipFill>
        <p:spPr>
          <a:xfrm>
            <a:off x="5581865" y="1241348"/>
            <a:ext cx="3104935" cy="4666955"/>
          </a:xfrm>
          <a:prstGeom prst="rect">
            <a:avLst/>
          </a:prstGeom>
        </p:spPr>
      </p:pic>
    </p:spTree>
    <p:extLst>
      <p:ext uri="{BB962C8B-B14F-4D97-AF65-F5344CB8AC3E}">
        <p14:creationId xmlns:p14="http://schemas.microsoft.com/office/powerpoint/2010/main" val="2337562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F51C97-720C-5B6B-1451-A72FAA478FBB}"/>
              </a:ext>
            </a:extLst>
          </p:cNvPr>
          <p:cNvSpPr/>
          <p:nvPr/>
        </p:nvSpPr>
        <p:spPr>
          <a:xfrm>
            <a:off x="0" y="1127531"/>
            <a:ext cx="9144000" cy="5183892"/>
          </a:xfrm>
          <a:prstGeom prst="rect">
            <a:avLst/>
          </a:prstGeom>
          <a:solidFill>
            <a:srgbClr val="C9E9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8A22157-C103-C0E1-A58B-9104FFF87855}"/>
              </a:ext>
            </a:extLst>
          </p:cNvPr>
          <p:cNvSpPr>
            <a:spLocks noGrp="1"/>
          </p:cNvSpPr>
          <p:nvPr>
            <p:ph type="title"/>
          </p:nvPr>
        </p:nvSpPr>
        <p:spPr>
          <a:xfrm>
            <a:off x="457200" y="644550"/>
            <a:ext cx="8229600" cy="366103"/>
          </a:xfrm>
        </p:spPr>
        <p:txBody>
          <a:bodyPr/>
          <a:lstStyle/>
          <a:p>
            <a:r>
              <a:rPr lang="en-US" sz="2800" dirty="0"/>
              <a:t>Playbill Table of Contents</a:t>
            </a:r>
          </a:p>
        </p:txBody>
      </p:sp>
      <p:pic>
        <p:nvPicPr>
          <p:cNvPr id="10" name="Picture 9" descr="A poster of a playbill&#10;&#10;Description automatically generated with medium confidence">
            <a:extLst>
              <a:ext uri="{FF2B5EF4-FFF2-40B4-BE49-F238E27FC236}">
                <a16:creationId xmlns:a16="http://schemas.microsoft.com/office/drawing/2014/main" id="{5EC68236-B4AB-91E9-C615-4BB9DB7E4ED3}"/>
              </a:ext>
            </a:extLst>
          </p:cNvPr>
          <p:cNvPicPr>
            <a:picLocks noChangeAspect="1"/>
          </p:cNvPicPr>
          <p:nvPr/>
        </p:nvPicPr>
        <p:blipFill>
          <a:blip r:embed="rId3"/>
          <a:stretch>
            <a:fillRect/>
          </a:stretch>
        </p:blipFill>
        <p:spPr>
          <a:xfrm>
            <a:off x="457200" y="1296351"/>
            <a:ext cx="2428967" cy="3646910"/>
          </a:xfrm>
          <a:prstGeom prst="rect">
            <a:avLst/>
          </a:prstGeom>
        </p:spPr>
      </p:pic>
      <p:pic>
        <p:nvPicPr>
          <p:cNvPr id="6" name="Picture 5" descr="A screenshot of a screen&#10;&#10;Description automatically generated">
            <a:extLst>
              <a:ext uri="{FF2B5EF4-FFF2-40B4-BE49-F238E27FC236}">
                <a16:creationId xmlns:a16="http://schemas.microsoft.com/office/drawing/2014/main" id="{370C58E2-37C9-DD6F-19C3-FF75FF7F77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4740" y="1572988"/>
            <a:ext cx="6772060" cy="4543065"/>
          </a:xfrm>
          <a:prstGeom prst="rect">
            <a:avLst/>
          </a:prstGeom>
        </p:spPr>
      </p:pic>
    </p:spTree>
    <p:extLst>
      <p:ext uri="{BB962C8B-B14F-4D97-AF65-F5344CB8AC3E}">
        <p14:creationId xmlns:p14="http://schemas.microsoft.com/office/powerpoint/2010/main" val="1262210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15655A6-55F0-DBFD-B18B-704AE1ABA5D8}"/>
              </a:ext>
            </a:extLst>
          </p:cNvPr>
          <p:cNvSpPr>
            <a:spLocks noGrp="1"/>
          </p:cNvSpPr>
          <p:nvPr>
            <p:ph sz="half" idx="1"/>
          </p:nvPr>
        </p:nvSpPr>
        <p:spPr>
          <a:xfrm>
            <a:off x="457200" y="1549923"/>
            <a:ext cx="4360334" cy="4100569"/>
          </a:xfrm>
        </p:spPr>
        <p:txBody>
          <a:bodyPr/>
          <a:lstStyle/>
          <a:p>
            <a:pPr marL="288925" lvl="1" indent="-228600">
              <a:spcBef>
                <a:spcPts val="0"/>
              </a:spcBef>
              <a:spcAft>
                <a:spcPts val="1200"/>
              </a:spcAft>
              <a:buClr>
                <a:srgbClr val="00B8B4"/>
              </a:buClr>
            </a:pPr>
            <a:r>
              <a:rPr lang="en-US" sz="2200" dirty="0"/>
              <a:t>Simulate community recovery and long-term, sustainable resilience planning</a:t>
            </a:r>
          </a:p>
          <a:p>
            <a:pPr marL="288925" lvl="1" indent="-228600">
              <a:spcBef>
                <a:spcPts val="0"/>
              </a:spcBef>
              <a:spcAft>
                <a:spcPts val="1200"/>
              </a:spcAft>
              <a:buClr>
                <a:srgbClr val="00B8B4"/>
              </a:buClr>
            </a:pPr>
            <a:r>
              <a:rPr lang="en-US" sz="2200" dirty="0"/>
              <a:t>Consider trade-offs involved investment decisions especially short-term vs. long-term planning</a:t>
            </a:r>
          </a:p>
          <a:p>
            <a:pPr marL="288925" lvl="1" indent="-228600">
              <a:spcBef>
                <a:spcPts val="0"/>
              </a:spcBef>
              <a:spcAft>
                <a:spcPts val="1200"/>
              </a:spcAft>
              <a:buClr>
                <a:srgbClr val="00B8B4"/>
              </a:buClr>
            </a:pPr>
            <a:r>
              <a:rPr lang="en-US" sz="2200" dirty="0"/>
              <a:t>Have discussions that are needed for effective long-term planning</a:t>
            </a:r>
          </a:p>
          <a:p>
            <a:pPr marL="288925" lvl="1" indent="-228600">
              <a:spcBef>
                <a:spcPts val="0"/>
              </a:spcBef>
              <a:spcAft>
                <a:spcPts val="1200"/>
              </a:spcAft>
              <a:buClr>
                <a:srgbClr val="00B8B4"/>
              </a:buClr>
            </a:pPr>
            <a:r>
              <a:rPr lang="en-US" sz="2200" dirty="0"/>
              <a:t>Practice </a:t>
            </a:r>
            <a:r>
              <a:rPr lang="en-US" sz="2200" dirty="0" err="1"/>
              <a:t>multisolving</a:t>
            </a:r>
            <a:r>
              <a:rPr lang="en-US" sz="2200" dirty="0"/>
              <a:t> necessary when working with different stakeholder groups</a:t>
            </a:r>
          </a:p>
        </p:txBody>
      </p:sp>
      <p:sp>
        <p:nvSpPr>
          <p:cNvPr id="4" name="Title 3">
            <a:extLst>
              <a:ext uri="{FF2B5EF4-FFF2-40B4-BE49-F238E27FC236}">
                <a16:creationId xmlns:a16="http://schemas.microsoft.com/office/drawing/2014/main" id="{34DC9EE4-9A65-B12A-8BA6-2DFEDD33C1A0}"/>
              </a:ext>
            </a:extLst>
          </p:cNvPr>
          <p:cNvSpPr>
            <a:spLocks noGrp="1"/>
          </p:cNvSpPr>
          <p:nvPr>
            <p:ph type="title"/>
          </p:nvPr>
        </p:nvSpPr>
        <p:spPr>
          <a:xfrm>
            <a:off x="457200" y="644551"/>
            <a:ext cx="8229600" cy="708660"/>
          </a:xfrm>
        </p:spPr>
        <p:txBody>
          <a:bodyPr/>
          <a:lstStyle/>
          <a:p>
            <a:r>
              <a:rPr lang="en-US" sz="2800" dirty="0"/>
              <a:t>Discuss and Negotiate </a:t>
            </a:r>
            <a:br>
              <a:rPr lang="en-US" sz="2800" dirty="0"/>
            </a:br>
            <a:r>
              <a:rPr lang="en-US" sz="2800" dirty="0"/>
              <a:t>with Your Peers</a:t>
            </a:r>
          </a:p>
        </p:txBody>
      </p:sp>
      <p:pic>
        <p:nvPicPr>
          <p:cNvPr id="3" name="Picture 2">
            <a:extLst>
              <a:ext uri="{FF2B5EF4-FFF2-40B4-BE49-F238E27FC236}">
                <a16:creationId xmlns:a16="http://schemas.microsoft.com/office/drawing/2014/main" id="{35ADF4A1-D34C-05B2-42EC-13CB196B9E4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37667" y="140325"/>
            <a:ext cx="4106333" cy="6159500"/>
          </a:xfrm>
          <a:prstGeom prst="rect">
            <a:avLst/>
          </a:prstGeom>
        </p:spPr>
      </p:pic>
    </p:spTree>
    <p:extLst>
      <p:ext uri="{BB962C8B-B14F-4D97-AF65-F5344CB8AC3E}">
        <p14:creationId xmlns:p14="http://schemas.microsoft.com/office/powerpoint/2010/main" val="2520872715"/>
      </p:ext>
    </p:extLst>
  </p:cSld>
  <p:clrMapOvr>
    <a:masterClrMapping/>
  </p:clrMapOvr>
</p:sld>
</file>

<file path=ppt/theme/theme1.xml><?xml version="1.0" encoding="utf-8"?>
<a:theme xmlns:a="http://schemas.openxmlformats.org/drawingml/2006/main" name="Cover Master">
  <a:themeElements>
    <a:clrScheme name="Rippel Brand Colors">
      <a:dk1>
        <a:srgbClr val="000000"/>
      </a:dk1>
      <a:lt1>
        <a:srgbClr val="FFFFFF"/>
      </a:lt1>
      <a:dk2>
        <a:srgbClr val="44546A"/>
      </a:dk2>
      <a:lt2>
        <a:srgbClr val="E7E6E6"/>
      </a:lt2>
      <a:accent1>
        <a:srgbClr val="00B8B3"/>
      </a:accent1>
      <a:accent2>
        <a:srgbClr val="242C67"/>
      </a:accent2>
      <a:accent3>
        <a:srgbClr val="2B93D1"/>
      </a:accent3>
      <a:accent4>
        <a:srgbClr val="A1499C"/>
      </a:accent4>
      <a:accent5>
        <a:srgbClr val="8DC63F"/>
      </a:accent5>
      <a:accent6>
        <a:srgbClr val="FBAA26"/>
      </a:accent6>
      <a:hlink>
        <a:srgbClr val="2B93D1"/>
      </a:hlink>
      <a:folHlink>
        <a:srgbClr val="A1499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Master">
  <a:themeElements>
    <a:clrScheme name="ReThink Health">
      <a:dk1>
        <a:srgbClr val="000000"/>
      </a:dk1>
      <a:lt1>
        <a:srgbClr val="FFFFFF"/>
      </a:lt1>
      <a:dk2>
        <a:srgbClr val="44546A"/>
      </a:dk2>
      <a:lt2>
        <a:srgbClr val="E7E6E6"/>
      </a:lt2>
      <a:accent1>
        <a:srgbClr val="FBAA26"/>
      </a:accent1>
      <a:accent2>
        <a:srgbClr val="242C67"/>
      </a:accent2>
      <a:accent3>
        <a:srgbClr val="2B93D1"/>
      </a:accent3>
      <a:accent4>
        <a:srgbClr val="00B8B3"/>
      </a:accent4>
      <a:accent5>
        <a:srgbClr val="5B9BD5"/>
      </a:accent5>
      <a:accent6>
        <a:srgbClr val="70AD47"/>
      </a:accent6>
      <a:hlink>
        <a:srgbClr val="EE3F75"/>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lose Master">
  <a:themeElements>
    <a:clrScheme name="Custom 1">
      <a:dk1>
        <a:srgbClr val="000000"/>
      </a:dk1>
      <a:lt1>
        <a:srgbClr val="FFFFFF"/>
      </a:lt1>
      <a:dk2>
        <a:srgbClr val="44546A"/>
      </a:dk2>
      <a:lt2>
        <a:srgbClr val="E7E6E6"/>
      </a:lt2>
      <a:accent1>
        <a:srgbClr val="FBAA26"/>
      </a:accent1>
      <a:accent2>
        <a:srgbClr val="242C67"/>
      </a:accent2>
      <a:accent3>
        <a:srgbClr val="2B93D1"/>
      </a:accent3>
      <a:accent4>
        <a:srgbClr val="00B8B3"/>
      </a:accent4>
      <a:accent5>
        <a:srgbClr val="8DC63F"/>
      </a:accent5>
      <a:accent6>
        <a:srgbClr val="EE3F75"/>
      </a:accent6>
      <a:hlink>
        <a:srgbClr val="A1499C"/>
      </a:hlink>
      <a:folHlink>
        <a:srgbClr val="9F89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and Colo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1_Content Master">
  <a:themeElements>
    <a:clrScheme name="ReThink Health">
      <a:dk1>
        <a:srgbClr val="000000"/>
      </a:dk1>
      <a:lt1>
        <a:srgbClr val="FFFFFF"/>
      </a:lt1>
      <a:dk2>
        <a:srgbClr val="44546A"/>
      </a:dk2>
      <a:lt2>
        <a:srgbClr val="E7E6E6"/>
      </a:lt2>
      <a:accent1>
        <a:srgbClr val="FBAA26"/>
      </a:accent1>
      <a:accent2>
        <a:srgbClr val="242C67"/>
      </a:accent2>
      <a:accent3>
        <a:srgbClr val="2B93D1"/>
      </a:accent3>
      <a:accent4>
        <a:srgbClr val="00B8B3"/>
      </a:accent4>
      <a:accent5>
        <a:srgbClr val="5B9BD5"/>
      </a:accent5>
      <a:accent6>
        <a:srgbClr val="70AD47"/>
      </a:accent6>
      <a:hlink>
        <a:srgbClr val="EE3F75"/>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ontent Master">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7941</TotalTime>
  <Words>1369</Words>
  <Application>Microsoft Macintosh PowerPoint</Application>
  <PresentationFormat>On-screen Show (4:3)</PresentationFormat>
  <Paragraphs>209</Paragraphs>
  <Slides>31</Slides>
  <Notes>31</Notes>
  <HiddenSlides>2</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31</vt:i4>
      </vt:variant>
    </vt:vector>
  </HeadingPairs>
  <TitlesOfParts>
    <vt:vector size="45" baseType="lpstr">
      <vt:lpstr>Aptos</vt:lpstr>
      <vt:lpstr>Arial</vt:lpstr>
      <vt:lpstr>Arial Regular</vt:lpstr>
      <vt:lpstr>Calibri</vt:lpstr>
      <vt:lpstr>Gotham</vt:lpstr>
      <vt:lpstr>System Font Regular</vt:lpstr>
      <vt:lpstr>Times New Roman</vt:lpstr>
      <vt:lpstr>Cover Master</vt:lpstr>
      <vt:lpstr>Section Master</vt:lpstr>
      <vt:lpstr>Content Master</vt:lpstr>
      <vt:lpstr>Close Master</vt:lpstr>
      <vt:lpstr>Brand Colors</vt:lpstr>
      <vt:lpstr>1_Content Master</vt:lpstr>
      <vt:lpstr>2_Content Master</vt:lpstr>
      <vt:lpstr>Thriving Together Theater:  An Immersive Tool for Equitable Community Planning </vt:lpstr>
      <vt:lpstr>PowerPoint Presentation</vt:lpstr>
      <vt:lpstr>About the ReThink Health Toolbox Webinar Series</vt:lpstr>
      <vt:lpstr>PowerPoint Presentation</vt:lpstr>
      <vt:lpstr>PowerPoint Presentation</vt:lpstr>
      <vt:lpstr>PowerPoint Presentation</vt:lpstr>
      <vt:lpstr>What is the Thriving Together Theater?</vt:lpstr>
      <vt:lpstr>Playbill Table of Contents</vt:lpstr>
      <vt:lpstr>Discuss and Negotiate  with Your Peers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Allocate Resources to Each of the Four Drivers Over 10 Years…</vt:lpstr>
      <vt:lpstr>See the Results of Each Allocation</vt:lpstr>
      <vt:lpstr>PowerPoint Presentation</vt:lpstr>
      <vt:lpstr>PowerPoint Presentation</vt:lpstr>
      <vt:lpstr>Which strategy do  YOU think is best?</vt:lpstr>
      <vt:lpstr>What has the Thriving Together  Theater been used to support?</vt:lpstr>
      <vt:lpstr>Who has taken part in a Thriving Together Theater?</vt:lpstr>
      <vt:lpstr>Putting Equitable Community Planning into Practice with the Thriving Together Theater</vt:lpstr>
      <vt:lpstr>Learn More</vt:lpstr>
      <vt:lpstr>Next Steps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Girard</dc:creator>
  <cp:lastModifiedBy>Amanda McIntosh</cp:lastModifiedBy>
  <cp:revision>115</cp:revision>
  <dcterms:created xsi:type="dcterms:W3CDTF">2022-08-16T21:17:52Z</dcterms:created>
  <dcterms:modified xsi:type="dcterms:W3CDTF">2024-10-28T17:09:52Z</dcterms:modified>
</cp:coreProperties>
</file>